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715" r:id="rId2"/>
    <p:sldId id="716" r:id="rId3"/>
    <p:sldId id="717" r:id="rId4"/>
    <p:sldId id="719" r:id="rId5"/>
    <p:sldId id="718" r:id="rId6"/>
    <p:sldId id="721" r:id="rId7"/>
    <p:sldId id="720" r:id="rId8"/>
    <p:sldId id="724" r:id="rId9"/>
    <p:sldId id="723" r:id="rId10"/>
    <p:sldId id="722" r:id="rId11"/>
    <p:sldId id="725" r:id="rId12"/>
    <p:sldId id="7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533B1-3982-4FDF-BF9D-9F5D75B28858}" v="48" dt="2026-03-12T15:22:41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804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otta, Gary J" userId="b567fbf6-28ce-4c9c-ae6c-942bf70155da" providerId="ADAL" clId="{440533B1-3982-4FDF-BF9D-9F5D75B28858}"/>
    <pc:docChg chg="undo custSel addSld delSld modSld modMainMaster">
      <pc:chgData name="Calotta, Gary J" userId="b567fbf6-28ce-4c9c-ae6c-942bf70155da" providerId="ADAL" clId="{440533B1-3982-4FDF-BF9D-9F5D75B28858}" dt="2026-03-12T17:01:22.236" v="8967" actId="27107"/>
      <pc:docMkLst>
        <pc:docMk/>
      </pc:docMkLst>
      <pc:sldChg chg="addSp delSp modSp mod modNotesTx">
        <pc:chgData name="Calotta, Gary J" userId="b567fbf6-28ce-4c9c-ae6c-942bf70155da" providerId="ADAL" clId="{440533B1-3982-4FDF-BF9D-9F5D75B28858}" dt="2026-02-25T19:34:42.316" v="615" actId="1076"/>
        <pc:sldMkLst>
          <pc:docMk/>
          <pc:sldMk cId="2163739616" sldId="715"/>
        </pc:sldMkLst>
        <pc:spChg chg="mod">
          <ac:chgData name="Calotta, Gary J" userId="b567fbf6-28ce-4c9c-ae6c-942bf70155da" providerId="ADAL" clId="{440533B1-3982-4FDF-BF9D-9F5D75B28858}" dt="2026-02-25T16:10:37.208" v="31" actId="20577"/>
          <ac:spMkLst>
            <pc:docMk/>
            <pc:sldMk cId="2163739616" sldId="715"/>
            <ac:spMk id="3" creationId="{5654A7BF-7B32-4690-B80C-A3C8FFF9FDA7}"/>
          </ac:spMkLst>
        </pc:spChg>
        <pc:picChg chg="add mod">
          <ac:chgData name="Calotta, Gary J" userId="b567fbf6-28ce-4c9c-ae6c-942bf70155da" providerId="ADAL" clId="{440533B1-3982-4FDF-BF9D-9F5D75B28858}" dt="2026-02-25T19:34:36.532" v="613" actId="1076"/>
          <ac:picMkLst>
            <pc:docMk/>
            <pc:sldMk cId="2163739616" sldId="715"/>
            <ac:picMk id="11" creationId="{F8B7DB3C-1916-1C90-B29B-7C53A96D3F0E}"/>
          </ac:picMkLst>
        </pc:picChg>
        <pc:picChg chg="add mod">
          <ac:chgData name="Calotta, Gary J" userId="b567fbf6-28ce-4c9c-ae6c-942bf70155da" providerId="ADAL" clId="{440533B1-3982-4FDF-BF9D-9F5D75B28858}" dt="2026-02-25T19:34:39.542" v="614" actId="1076"/>
          <ac:picMkLst>
            <pc:docMk/>
            <pc:sldMk cId="2163739616" sldId="715"/>
            <ac:picMk id="13" creationId="{6B29C076-E6D6-FA07-3307-8D046040F284}"/>
          </ac:picMkLst>
        </pc:picChg>
        <pc:picChg chg="add mod">
          <ac:chgData name="Calotta, Gary J" userId="b567fbf6-28ce-4c9c-ae6c-942bf70155da" providerId="ADAL" clId="{440533B1-3982-4FDF-BF9D-9F5D75B28858}" dt="2026-02-25T19:34:42.316" v="615" actId="1076"/>
          <ac:picMkLst>
            <pc:docMk/>
            <pc:sldMk cId="2163739616" sldId="715"/>
            <ac:picMk id="15" creationId="{BC77E7FC-50D8-BEFA-79BB-04093FF55C51}"/>
          </ac:picMkLst>
        </pc:picChg>
      </pc:sldChg>
      <pc:sldChg chg="addSp delSp modSp add mod modNotesTx">
        <pc:chgData name="Calotta, Gary J" userId="b567fbf6-28ce-4c9c-ae6c-942bf70155da" providerId="ADAL" clId="{440533B1-3982-4FDF-BF9D-9F5D75B28858}" dt="2026-03-12T15:26:09.474" v="8966" actId="15"/>
        <pc:sldMkLst>
          <pc:docMk/>
          <pc:sldMk cId="284118593" sldId="716"/>
        </pc:sldMkLst>
        <pc:spChg chg="add mod">
          <ac:chgData name="Calotta, Gary J" userId="b567fbf6-28ce-4c9c-ae6c-942bf70155da" providerId="ADAL" clId="{440533B1-3982-4FDF-BF9D-9F5D75B28858}" dt="2026-02-25T19:43:01.030" v="1073" actId="113"/>
          <ac:spMkLst>
            <pc:docMk/>
            <pc:sldMk cId="284118593" sldId="716"/>
            <ac:spMk id="4" creationId="{96170AE4-2633-3E74-9C14-C0F6AD983809}"/>
          </ac:spMkLst>
        </pc:spChg>
        <pc:spChg chg="add mod">
          <ac:chgData name="Calotta, Gary J" userId="b567fbf6-28ce-4c9c-ae6c-942bf70155da" providerId="ADAL" clId="{440533B1-3982-4FDF-BF9D-9F5D75B28858}" dt="2026-03-06T19:23:50.804" v="4564" actId="27107"/>
          <ac:spMkLst>
            <pc:docMk/>
            <pc:sldMk cId="284118593" sldId="716"/>
            <ac:spMk id="5" creationId="{2A6978F6-40E2-0BFC-A9A4-312C80893D04}"/>
          </ac:spMkLst>
        </pc:spChg>
        <pc:spChg chg="add del mod">
          <ac:chgData name="Calotta, Gary J" userId="b567fbf6-28ce-4c9c-ae6c-942bf70155da" providerId="ADAL" clId="{440533B1-3982-4FDF-BF9D-9F5D75B28858}" dt="2026-03-12T15:26:09.474" v="8966" actId="15"/>
          <ac:spMkLst>
            <pc:docMk/>
            <pc:sldMk cId="284118593" sldId="716"/>
            <ac:spMk id="8" creationId="{BE6400E7-B157-1DCF-8A16-D0624BC72007}"/>
          </ac:spMkLst>
        </pc:spChg>
      </pc:sldChg>
      <pc:sldChg chg="addSp delSp modSp add mod">
        <pc:chgData name="Calotta, Gary J" userId="b567fbf6-28ce-4c9c-ae6c-942bf70155da" providerId="ADAL" clId="{440533B1-3982-4FDF-BF9D-9F5D75B28858}" dt="2026-03-12T14:19:01.165" v="7409" actId="1076"/>
        <pc:sldMkLst>
          <pc:docMk/>
          <pc:sldMk cId="1728394958" sldId="717"/>
        </pc:sldMkLst>
        <pc:spChg chg="add mod">
          <ac:chgData name="Calotta, Gary J" userId="b567fbf6-28ce-4c9c-ae6c-942bf70155da" providerId="ADAL" clId="{440533B1-3982-4FDF-BF9D-9F5D75B28858}" dt="2026-02-25T19:43:37.430" v="1079" actId="122"/>
          <ac:spMkLst>
            <pc:docMk/>
            <pc:sldMk cId="1728394958" sldId="717"/>
            <ac:spMk id="2" creationId="{663F52A4-CD2D-48CE-263C-070690BA52A4}"/>
          </ac:spMkLst>
        </pc:spChg>
        <pc:spChg chg="add mod">
          <ac:chgData name="Calotta, Gary J" userId="b567fbf6-28ce-4c9c-ae6c-942bf70155da" providerId="ADAL" clId="{440533B1-3982-4FDF-BF9D-9F5D75B28858}" dt="2026-03-06T19:08:24.809" v="3289" actId="948"/>
          <ac:spMkLst>
            <pc:docMk/>
            <pc:sldMk cId="1728394958" sldId="717"/>
            <ac:spMk id="4" creationId="{1B2136B8-04EA-ACDE-3DC4-7CF18F297A78}"/>
          </ac:spMkLst>
        </pc:spChg>
        <pc:picChg chg="add mod">
          <ac:chgData name="Calotta, Gary J" userId="b567fbf6-28ce-4c9c-ae6c-942bf70155da" providerId="ADAL" clId="{440533B1-3982-4FDF-BF9D-9F5D75B28858}" dt="2026-02-25T20:03:57.748" v="1469" actId="1076"/>
          <ac:picMkLst>
            <pc:docMk/>
            <pc:sldMk cId="1728394958" sldId="717"/>
            <ac:picMk id="6" creationId="{FCEE7BD3-1344-3512-87DA-679B8606865F}"/>
          </ac:picMkLst>
        </pc:picChg>
        <pc:picChg chg="add mod">
          <ac:chgData name="Calotta, Gary J" userId="b567fbf6-28ce-4c9c-ae6c-942bf70155da" providerId="ADAL" clId="{440533B1-3982-4FDF-BF9D-9F5D75B28858}" dt="2026-03-12T14:19:01.165" v="7409" actId="1076"/>
          <ac:picMkLst>
            <pc:docMk/>
            <pc:sldMk cId="1728394958" sldId="717"/>
            <ac:picMk id="10" creationId="{0DF94001-9116-BFF1-D6D8-F2E5C2216B46}"/>
          </ac:picMkLst>
        </pc:picChg>
      </pc:sldChg>
      <pc:sldChg chg="add del">
        <pc:chgData name="Calotta, Gary J" userId="b567fbf6-28ce-4c9c-ae6c-942bf70155da" providerId="ADAL" clId="{440533B1-3982-4FDF-BF9D-9F5D75B28858}" dt="2026-02-25T16:24:23.684" v="230" actId="2696"/>
        <pc:sldMkLst>
          <pc:docMk/>
          <pc:sldMk cId="2456156060" sldId="717"/>
        </pc:sldMkLst>
      </pc:sldChg>
      <pc:sldChg chg="add del">
        <pc:chgData name="Calotta, Gary J" userId="b567fbf6-28ce-4c9c-ae6c-942bf70155da" providerId="ADAL" clId="{440533B1-3982-4FDF-BF9D-9F5D75B28858}" dt="2026-02-25T16:24:21.873" v="229" actId="2696"/>
        <pc:sldMkLst>
          <pc:docMk/>
          <pc:sldMk cId="452002150" sldId="718"/>
        </pc:sldMkLst>
      </pc:sldChg>
      <pc:sldChg chg="addSp delSp modSp add mod modNotesTx">
        <pc:chgData name="Calotta, Gary J" userId="b567fbf6-28ce-4c9c-ae6c-942bf70155da" providerId="ADAL" clId="{440533B1-3982-4FDF-BF9D-9F5D75B28858}" dt="2026-03-06T19:07:15.640" v="3280" actId="20577"/>
        <pc:sldMkLst>
          <pc:docMk/>
          <pc:sldMk cId="2795260566" sldId="718"/>
        </pc:sldMkLst>
        <pc:spChg chg="add mod">
          <ac:chgData name="Calotta, Gary J" userId="b567fbf6-28ce-4c9c-ae6c-942bf70155da" providerId="ADAL" clId="{440533B1-3982-4FDF-BF9D-9F5D75B28858}" dt="2026-03-03T20:09:20.884" v="2384" actId="20577"/>
          <ac:spMkLst>
            <pc:docMk/>
            <pc:sldMk cId="2795260566" sldId="718"/>
            <ac:spMk id="2" creationId="{8A8A3F13-61BA-19F6-C37F-0EF78AFFD3D7}"/>
          </ac:spMkLst>
        </pc:spChg>
        <pc:spChg chg="add mod">
          <ac:chgData name="Calotta, Gary J" userId="b567fbf6-28ce-4c9c-ae6c-942bf70155da" providerId="ADAL" clId="{440533B1-3982-4FDF-BF9D-9F5D75B28858}" dt="2026-03-06T19:07:00.208" v="3243" actId="1076"/>
          <ac:spMkLst>
            <pc:docMk/>
            <pc:sldMk cId="2795260566" sldId="718"/>
            <ac:spMk id="4" creationId="{6437AA76-1BCE-AEF5-A2B0-18BC708BB569}"/>
          </ac:spMkLst>
        </pc:spChg>
        <pc:picChg chg="add mod">
          <ac:chgData name="Calotta, Gary J" userId="b567fbf6-28ce-4c9c-ae6c-942bf70155da" providerId="ADAL" clId="{440533B1-3982-4FDF-BF9D-9F5D75B28858}" dt="2026-03-06T19:07:04.999" v="3244" actId="1076"/>
          <ac:picMkLst>
            <pc:docMk/>
            <pc:sldMk cId="2795260566" sldId="718"/>
            <ac:picMk id="8" creationId="{8019C8A4-17E4-F5B1-54B7-D85970B6DFA2}"/>
          </ac:picMkLst>
        </pc:picChg>
        <pc:picChg chg="add mod">
          <ac:chgData name="Calotta, Gary J" userId="b567fbf6-28ce-4c9c-ae6c-942bf70155da" providerId="ADAL" clId="{440533B1-3982-4FDF-BF9D-9F5D75B28858}" dt="2026-03-06T18:59:09.175" v="2698" actId="1076"/>
          <ac:picMkLst>
            <pc:docMk/>
            <pc:sldMk cId="2795260566" sldId="718"/>
            <ac:picMk id="12" creationId="{7B879FBB-2A3A-475A-206C-A4E8A8F349D7}"/>
          </ac:picMkLst>
        </pc:picChg>
      </pc:sldChg>
      <pc:sldChg chg="addSp delSp modSp add mod setBg modNotesTx">
        <pc:chgData name="Calotta, Gary J" userId="b567fbf6-28ce-4c9c-ae6c-942bf70155da" providerId="ADAL" clId="{440533B1-3982-4FDF-BF9D-9F5D75B28858}" dt="2026-03-12T17:01:22.236" v="8967" actId="27107"/>
        <pc:sldMkLst>
          <pc:docMk/>
          <pc:sldMk cId="317423209" sldId="719"/>
        </pc:sldMkLst>
        <pc:spChg chg="add mod">
          <ac:chgData name="Calotta, Gary J" userId="b567fbf6-28ce-4c9c-ae6c-942bf70155da" providerId="ADAL" clId="{440533B1-3982-4FDF-BF9D-9F5D75B28858}" dt="2026-03-03T19:02:53.108" v="1821" actId="20577"/>
          <ac:spMkLst>
            <pc:docMk/>
            <pc:sldMk cId="317423209" sldId="719"/>
            <ac:spMk id="4" creationId="{E238FAE7-8050-F08E-2DB7-75447A41A8CF}"/>
          </ac:spMkLst>
        </pc:spChg>
        <pc:spChg chg="add mod">
          <ac:chgData name="Calotta, Gary J" userId="b567fbf6-28ce-4c9c-ae6c-942bf70155da" providerId="ADAL" clId="{440533B1-3982-4FDF-BF9D-9F5D75B28858}" dt="2026-03-12T17:01:22.236" v="8967" actId="27107"/>
          <ac:spMkLst>
            <pc:docMk/>
            <pc:sldMk cId="317423209" sldId="719"/>
            <ac:spMk id="7" creationId="{0689EE48-15E9-6969-3CCB-35B1A68460FC}"/>
          </ac:spMkLst>
        </pc:spChg>
        <pc:spChg chg="add mod">
          <ac:chgData name="Calotta, Gary J" userId="b567fbf6-28ce-4c9c-ae6c-942bf70155da" providerId="ADAL" clId="{440533B1-3982-4FDF-BF9D-9F5D75B28858}" dt="2026-03-06T19:07:53.314" v="3286" actId="1076"/>
          <ac:spMkLst>
            <pc:docMk/>
            <pc:sldMk cId="317423209" sldId="719"/>
            <ac:spMk id="8" creationId="{9EBC94FE-677A-E92B-0A4B-C12722235842}"/>
          </ac:spMkLst>
        </pc:spChg>
        <pc:picChg chg="add mod">
          <ac:chgData name="Calotta, Gary J" userId="b567fbf6-28ce-4c9c-ae6c-942bf70155da" providerId="ADAL" clId="{440533B1-3982-4FDF-BF9D-9F5D75B28858}" dt="2026-03-06T19:07:48.600" v="3285" actId="1076"/>
          <ac:picMkLst>
            <pc:docMk/>
            <pc:sldMk cId="317423209" sldId="719"/>
            <ac:picMk id="6" creationId="{DCF350BE-D0ED-E984-AEEA-0871C11C5160}"/>
          </ac:picMkLst>
        </pc:picChg>
        <pc:picChg chg="add mod">
          <ac:chgData name="Calotta, Gary J" userId="b567fbf6-28ce-4c9c-ae6c-942bf70155da" providerId="ADAL" clId="{440533B1-3982-4FDF-BF9D-9F5D75B28858}" dt="2026-03-03T19:39:58.278" v="2196" actId="1076"/>
          <ac:picMkLst>
            <pc:docMk/>
            <pc:sldMk cId="317423209" sldId="719"/>
            <ac:picMk id="11" creationId="{0FDCC8BD-3F81-3652-D02B-573397AB7A97}"/>
          </ac:picMkLst>
        </pc:picChg>
      </pc:sldChg>
      <pc:sldChg chg="addSp modSp add mod modNotesTx">
        <pc:chgData name="Calotta, Gary J" userId="b567fbf6-28ce-4c9c-ae6c-942bf70155da" providerId="ADAL" clId="{440533B1-3982-4FDF-BF9D-9F5D75B28858}" dt="2026-03-11T17:43:17.356" v="5397" actId="5793"/>
        <pc:sldMkLst>
          <pc:docMk/>
          <pc:sldMk cId="1889955339" sldId="720"/>
        </pc:sldMkLst>
        <pc:spChg chg="add mod">
          <ac:chgData name="Calotta, Gary J" userId="b567fbf6-28ce-4c9c-ae6c-942bf70155da" providerId="ADAL" clId="{440533B1-3982-4FDF-BF9D-9F5D75B28858}" dt="2026-03-06T19:21:39.431" v="4562" actId="20577"/>
          <ac:spMkLst>
            <pc:docMk/>
            <pc:sldMk cId="1889955339" sldId="720"/>
            <ac:spMk id="2" creationId="{7DD6E8C3-1CA6-1358-06C4-E30CD3D17B52}"/>
          </ac:spMkLst>
        </pc:spChg>
        <pc:spChg chg="add mod">
          <ac:chgData name="Calotta, Gary J" userId="b567fbf6-28ce-4c9c-ae6c-942bf70155da" providerId="ADAL" clId="{440533B1-3982-4FDF-BF9D-9F5D75B28858}" dt="2026-03-11T17:39:45.868" v="4955" actId="14100"/>
          <ac:spMkLst>
            <pc:docMk/>
            <pc:sldMk cId="1889955339" sldId="720"/>
            <ac:spMk id="4" creationId="{D8E78BFD-8709-54ED-DCDC-32A356C5C50E}"/>
          </ac:spMkLst>
        </pc:spChg>
        <pc:spChg chg="add mod">
          <ac:chgData name="Calotta, Gary J" userId="b567fbf6-28ce-4c9c-ae6c-942bf70155da" providerId="ADAL" clId="{440533B1-3982-4FDF-BF9D-9F5D75B28858}" dt="2026-03-11T17:39:49.992" v="4956" actId="1076"/>
          <ac:spMkLst>
            <pc:docMk/>
            <pc:sldMk cId="1889955339" sldId="720"/>
            <ac:spMk id="7" creationId="{138286F8-6144-DF46-CDF7-072F5B902FD2}"/>
          </ac:spMkLst>
        </pc:spChg>
        <pc:picChg chg="add mod">
          <ac:chgData name="Calotta, Gary J" userId="b567fbf6-28ce-4c9c-ae6c-942bf70155da" providerId="ADAL" clId="{440533B1-3982-4FDF-BF9D-9F5D75B28858}" dt="2026-03-11T17:39:54.481" v="4957" actId="1076"/>
          <ac:picMkLst>
            <pc:docMk/>
            <pc:sldMk cId="1889955339" sldId="720"/>
            <ac:picMk id="6" creationId="{A8DD4CDC-4FAB-5BE0-33CD-0C183709F62F}"/>
          </ac:picMkLst>
        </pc:picChg>
      </pc:sldChg>
      <pc:sldChg chg="addSp modSp add mod modNotesTx">
        <pc:chgData name="Calotta, Gary J" userId="b567fbf6-28ce-4c9c-ae6c-942bf70155da" providerId="ADAL" clId="{440533B1-3982-4FDF-BF9D-9F5D75B28858}" dt="2026-03-06T19:21:32.632" v="4554" actId="1076"/>
        <pc:sldMkLst>
          <pc:docMk/>
          <pc:sldMk cId="1253147077" sldId="721"/>
        </pc:sldMkLst>
        <pc:spChg chg="add mod">
          <ac:chgData name="Calotta, Gary J" userId="b567fbf6-28ce-4c9c-ae6c-942bf70155da" providerId="ADAL" clId="{440533B1-3982-4FDF-BF9D-9F5D75B28858}" dt="2026-03-06T19:21:32.632" v="4554" actId="1076"/>
          <ac:spMkLst>
            <pc:docMk/>
            <pc:sldMk cId="1253147077" sldId="721"/>
            <ac:spMk id="2" creationId="{6F5B059F-046E-AE82-51B3-D178316F1793}"/>
          </ac:spMkLst>
        </pc:spChg>
        <pc:spChg chg="add mod">
          <ac:chgData name="Calotta, Gary J" userId="b567fbf6-28ce-4c9c-ae6c-942bf70155da" providerId="ADAL" clId="{440533B1-3982-4FDF-BF9D-9F5D75B28858}" dt="2026-03-06T19:11:24.268" v="3370" actId="20577"/>
          <ac:spMkLst>
            <pc:docMk/>
            <pc:sldMk cId="1253147077" sldId="721"/>
            <ac:spMk id="4" creationId="{B7AF9054-81E3-B803-0A69-EA2E4D50C790}"/>
          </ac:spMkLst>
        </pc:spChg>
        <pc:spChg chg="add mod">
          <ac:chgData name="Calotta, Gary J" userId="b567fbf6-28ce-4c9c-ae6c-942bf70155da" providerId="ADAL" clId="{440533B1-3982-4FDF-BF9D-9F5D75B28858}" dt="2026-03-06T19:20:49.931" v="4551" actId="948"/>
          <ac:spMkLst>
            <pc:docMk/>
            <pc:sldMk cId="1253147077" sldId="721"/>
            <ac:spMk id="7" creationId="{0FE4BC50-0F05-D371-D4CA-684035F4BF37}"/>
          </ac:spMkLst>
        </pc:spChg>
        <pc:picChg chg="add mod modCrop">
          <ac:chgData name="Calotta, Gary J" userId="b567fbf6-28ce-4c9c-ae6c-942bf70155da" providerId="ADAL" clId="{440533B1-3982-4FDF-BF9D-9F5D75B28858}" dt="2026-03-06T19:12:31.718" v="3373" actId="1076"/>
          <ac:picMkLst>
            <pc:docMk/>
            <pc:sldMk cId="1253147077" sldId="721"/>
            <ac:picMk id="6" creationId="{BA5C3E3B-DA64-68AC-260D-4884B8E5C9FD}"/>
          </ac:picMkLst>
        </pc:picChg>
        <pc:picChg chg="add mod">
          <ac:chgData name="Calotta, Gary J" userId="b567fbf6-28ce-4c9c-ae6c-942bf70155da" providerId="ADAL" clId="{440533B1-3982-4FDF-BF9D-9F5D75B28858}" dt="2026-03-06T19:20:38.357" v="4550" actId="1076"/>
          <ac:picMkLst>
            <pc:docMk/>
            <pc:sldMk cId="1253147077" sldId="721"/>
            <ac:picMk id="9" creationId="{2B8789A5-C504-62E1-AB37-5C026CF8BA4B}"/>
          </ac:picMkLst>
        </pc:picChg>
      </pc:sldChg>
      <pc:sldChg chg="addSp delSp modSp add mod">
        <pc:chgData name="Calotta, Gary J" userId="b567fbf6-28ce-4c9c-ae6c-942bf70155da" providerId="ADAL" clId="{440533B1-3982-4FDF-BF9D-9F5D75B28858}" dt="2026-03-12T14:33:54.927" v="8005" actId="1076"/>
        <pc:sldMkLst>
          <pc:docMk/>
          <pc:sldMk cId="1743921778" sldId="722"/>
        </pc:sldMkLst>
        <pc:spChg chg="add mod">
          <ac:chgData name="Calotta, Gary J" userId="b567fbf6-28ce-4c9c-ae6c-942bf70155da" providerId="ADAL" clId="{440533B1-3982-4FDF-BF9D-9F5D75B28858}" dt="2026-03-12T14:21:51.501" v="7449" actId="20577"/>
          <ac:spMkLst>
            <pc:docMk/>
            <pc:sldMk cId="1743921778" sldId="722"/>
            <ac:spMk id="4" creationId="{78D08010-DA1F-EFA3-9F48-EDAF2B52A293}"/>
          </ac:spMkLst>
        </pc:spChg>
        <pc:spChg chg="add mod">
          <ac:chgData name="Calotta, Gary J" userId="b567fbf6-28ce-4c9c-ae6c-942bf70155da" providerId="ADAL" clId="{440533B1-3982-4FDF-BF9D-9F5D75B28858}" dt="2026-03-12T14:31:20.975" v="7982" actId="21"/>
          <ac:spMkLst>
            <pc:docMk/>
            <pc:sldMk cId="1743921778" sldId="722"/>
            <ac:spMk id="5" creationId="{6A7E788B-89C9-6949-8106-F1E8476457F4}"/>
          </ac:spMkLst>
        </pc:spChg>
        <pc:spChg chg="add mod">
          <ac:chgData name="Calotta, Gary J" userId="b567fbf6-28ce-4c9c-ae6c-942bf70155da" providerId="ADAL" clId="{440533B1-3982-4FDF-BF9D-9F5D75B28858}" dt="2026-03-12T14:31:22.791" v="7983"/>
          <ac:spMkLst>
            <pc:docMk/>
            <pc:sldMk cId="1743921778" sldId="722"/>
            <ac:spMk id="8" creationId="{6CC99E99-5C9E-8592-E7D8-6EFF0FAED833}"/>
          </ac:spMkLst>
        </pc:spChg>
        <pc:picChg chg="add mod modCrop">
          <ac:chgData name="Calotta, Gary J" userId="b567fbf6-28ce-4c9c-ae6c-942bf70155da" providerId="ADAL" clId="{440533B1-3982-4FDF-BF9D-9F5D75B28858}" dt="2026-03-12T14:31:28.628" v="7984" actId="14100"/>
          <ac:picMkLst>
            <pc:docMk/>
            <pc:sldMk cId="1743921778" sldId="722"/>
            <ac:picMk id="7" creationId="{FAAB869C-11D0-A6C6-BA5A-B8FCB4C4A7D1}"/>
          </ac:picMkLst>
        </pc:picChg>
        <pc:picChg chg="add mod">
          <ac:chgData name="Calotta, Gary J" userId="b567fbf6-28ce-4c9c-ae6c-942bf70155da" providerId="ADAL" clId="{440533B1-3982-4FDF-BF9D-9F5D75B28858}" dt="2026-03-12T14:33:54.927" v="8005" actId="1076"/>
          <ac:picMkLst>
            <pc:docMk/>
            <pc:sldMk cId="1743921778" sldId="722"/>
            <ac:picMk id="18" creationId="{6D903DC0-070D-D121-804F-498A0D2275CE}"/>
          </ac:picMkLst>
        </pc:picChg>
      </pc:sldChg>
      <pc:sldChg chg="addSp delSp modSp add mod modNotesTx">
        <pc:chgData name="Calotta, Gary J" userId="b567fbf6-28ce-4c9c-ae6c-942bf70155da" providerId="ADAL" clId="{440533B1-3982-4FDF-BF9D-9F5D75B28858}" dt="2026-03-12T14:20:39.829" v="7415" actId="1076"/>
        <pc:sldMkLst>
          <pc:docMk/>
          <pc:sldMk cId="1636104919" sldId="723"/>
        </pc:sldMkLst>
        <pc:spChg chg="add mod">
          <ac:chgData name="Calotta, Gary J" userId="b567fbf6-28ce-4c9c-ae6c-942bf70155da" providerId="ADAL" clId="{440533B1-3982-4FDF-BF9D-9F5D75B28858}" dt="2026-03-11T18:14:23.919" v="6255" actId="20577"/>
          <ac:spMkLst>
            <pc:docMk/>
            <pc:sldMk cId="1636104919" sldId="723"/>
            <ac:spMk id="2" creationId="{557CB121-FD25-E432-E3B4-DDD0F421A152}"/>
          </ac:spMkLst>
        </pc:spChg>
        <pc:spChg chg="add mod">
          <ac:chgData name="Calotta, Gary J" userId="b567fbf6-28ce-4c9c-ae6c-942bf70155da" providerId="ADAL" clId="{440533B1-3982-4FDF-BF9D-9F5D75B28858}" dt="2026-03-12T14:20:39.829" v="7415" actId="1076"/>
          <ac:spMkLst>
            <pc:docMk/>
            <pc:sldMk cId="1636104919" sldId="723"/>
            <ac:spMk id="4" creationId="{3CD517AF-EB9D-F5DC-0744-F988747D22D3}"/>
          </ac:spMkLst>
        </pc:spChg>
        <pc:picChg chg="add mod">
          <ac:chgData name="Calotta, Gary J" userId="b567fbf6-28ce-4c9c-ae6c-942bf70155da" providerId="ADAL" clId="{440533B1-3982-4FDF-BF9D-9F5D75B28858}" dt="2026-03-12T14:20:36.727" v="7414" actId="1076"/>
          <ac:picMkLst>
            <pc:docMk/>
            <pc:sldMk cId="1636104919" sldId="723"/>
            <ac:picMk id="10" creationId="{1467B0FD-DD5D-1666-460A-918289A06A71}"/>
          </ac:picMkLst>
        </pc:picChg>
        <pc:picChg chg="add mod modCrop">
          <ac:chgData name="Calotta, Gary J" userId="b567fbf6-28ce-4c9c-ae6c-942bf70155da" providerId="ADAL" clId="{440533B1-3982-4FDF-BF9D-9F5D75B28858}" dt="2026-03-12T14:14:49.032" v="6718" actId="1076"/>
          <ac:picMkLst>
            <pc:docMk/>
            <pc:sldMk cId="1636104919" sldId="723"/>
            <ac:picMk id="17" creationId="{B21E5A7F-3A0A-E941-98FA-2175701C3F5B}"/>
          </ac:picMkLst>
        </pc:picChg>
        <pc:cxnChg chg="add mod">
          <ac:chgData name="Calotta, Gary J" userId="b567fbf6-28ce-4c9c-ae6c-942bf70155da" providerId="ADAL" clId="{440533B1-3982-4FDF-BF9D-9F5D75B28858}" dt="2026-03-12T14:14:13.559" v="6712" actId="13822"/>
          <ac:cxnSpMkLst>
            <pc:docMk/>
            <pc:sldMk cId="1636104919" sldId="723"/>
            <ac:cxnSpMk id="12" creationId="{2BE8AEA0-D7EB-E396-6909-FDCC2B55183E}"/>
          </ac:cxnSpMkLst>
        </pc:cxnChg>
        <pc:cxnChg chg="add mod">
          <ac:chgData name="Calotta, Gary J" userId="b567fbf6-28ce-4c9c-ae6c-942bf70155da" providerId="ADAL" clId="{440533B1-3982-4FDF-BF9D-9F5D75B28858}" dt="2026-03-12T14:14:13.559" v="6712" actId="13822"/>
          <ac:cxnSpMkLst>
            <pc:docMk/>
            <pc:sldMk cId="1636104919" sldId="723"/>
            <ac:cxnSpMk id="14" creationId="{95F84D45-9DD5-AAEA-4ADB-DF68C7B81AF7}"/>
          </ac:cxnSpMkLst>
        </pc:cxnChg>
      </pc:sldChg>
      <pc:sldChg chg="del">
        <pc:chgData name="Calotta, Gary J" userId="b567fbf6-28ce-4c9c-ae6c-942bf70155da" providerId="ADAL" clId="{440533B1-3982-4FDF-BF9D-9F5D75B28858}" dt="2026-02-25T16:10:17.419" v="0" actId="47"/>
        <pc:sldMkLst>
          <pc:docMk/>
          <pc:sldMk cId="4012593813" sldId="723"/>
        </pc:sldMkLst>
      </pc:sldChg>
      <pc:sldChg chg="del">
        <pc:chgData name="Calotta, Gary J" userId="b567fbf6-28ce-4c9c-ae6c-942bf70155da" providerId="ADAL" clId="{440533B1-3982-4FDF-BF9D-9F5D75B28858}" dt="2026-02-25T16:10:17.419" v="0" actId="47"/>
        <pc:sldMkLst>
          <pc:docMk/>
          <pc:sldMk cId="1240542661" sldId="724"/>
        </pc:sldMkLst>
      </pc:sldChg>
      <pc:sldChg chg="addSp delSp modSp add mod modNotesTx">
        <pc:chgData name="Calotta, Gary J" userId="b567fbf6-28ce-4c9c-ae6c-942bf70155da" providerId="ADAL" clId="{440533B1-3982-4FDF-BF9D-9F5D75B28858}" dt="2026-03-11T18:12:07.889" v="6238" actId="1076"/>
        <pc:sldMkLst>
          <pc:docMk/>
          <pc:sldMk cId="2604820389" sldId="724"/>
        </pc:sldMkLst>
        <pc:spChg chg="add mod">
          <ac:chgData name="Calotta, Gary J" userId="b567fbf6-28ce-4c9c-ae6c-942bf70155da" providerId="ADAL" clId="{440533B1-3982-4FDF-BF9D-9F5D75B28858}" dt="2026-03-11T17:45:23.825" v="5410" actId="20577"/>
          <ac:spMkLst>
            <pc:docMk/>
            <pc:sldMk cId="2604820389" sldId="724"/>
            <ac:spMk id="2" creationId="{2DD43E9E-3CCE-0934-3D72-1687C252EEC7}"/>
          </ac:spMkLst>
        </pc:spChg>
        <pc:spChg chg="add mod">
          <ac:chgData name="Calotta, Gary J" userId="b567fbf6-28ce-4c9c-ae6c-942bf70155da" providerId="ADAL" clId="{440533B1-3982-4FDF-BF9D-9F5D75B28858}" dt="2026-03-11T18:12:07.889" v="6238" actId="1076"/>
          <ac:spMkLst>
            <pc:docMk/>
            <pc:sldMk cId="2604820389" sldId="724"/>
            <ac:spMk id="4" creationId="{CB2BF6F4-4DBF-7350-347D-CEFBF82A6CE6}"/>
          </ac:spMkLst>
        </pc:spChg>
        <pc:spChg chg="add mod">
          <ac:chgData name="Calotta, Gary J" userId="b567fbf6-28ce-4c9c-ae6c-942bf70155da" providerId="ADAL" clId="{440533B1-3982-4FDF-BF9D-9F5D75B28858}" dt="2026-03-11T18:11:40.034" v="6233" actId="20577"/>
          <ac:spMkLst>
            <pc:docMk/>
            <pc:sldMk cId="2604820389" sldId="724"/>
            <ac:spMk id="11" creationId="{7E5E1A0E-A111-E2CF-89B8-2E415A7F7A21}"/>
          </ac:spMkLst>
        </pc:spChg>
        <pc:picChg chg="add mod">
          <ac:chgData name="Calotta, Gary J" userId="b567fbf6-28ce-4c9c-ae6c-942bf70155da" providerId="ADAL" clId="{440533B1-3982-4FDF-BF9D-9F5D75B28858}" dt="2026-03-11T18:12:00.212" v="6237" actId="1076"/>
          <ac:picMkLst>
            <pc:docMk/>
            <pc:sldMk cId="2604820389" sldId="724"/>
            <ac:picMk id="10" creationId="{0E231F72-B7D5-6799-C6C6-B07EBD3189B5}"/>
          </ac:picMkLst>
        </pc:picChg>
      </pc:sldChg>
      <pc:sldChg chg="addSp modSp add mod modNotesTx">
        <pc:chgData name="Calotta, Gary J" userId="b567fbf6-28ce-4c9c-ae6c-942bf70155da" providerId="ADAL" clId="{440533B1-3982-4FDF-BF9D-9F5D75B28858}" dt="2026-03-12T15:10:47.007" v="8887" actId="20577"/>
        <pc:sldMkLst>
          <pc:docMk/>
          <pc:sldMk cId="2265309567" sldId="725"/>
        </pc:sldMkLst>
        <pc:spChg chg="add mod">
          <ac:chgData name="Calotta, Gary J" userId="b567fbf6-28ce-4c9c-ae6c-942bf70155da" providerId="ADAL" clId="{440533B1-3982-4FDF-BF9D-9F5D75B28858}" dt="2026-03-12T15:02:05.906" v="8017" actId="5793"/>
          <ac:spMkLst>
            <pc:docMk/>
            <pc:sldMk cId="2265309567" sldId="725"/>
            <ac:spMk id="2" creationId="{A64A6CAB-FFC7-305E-B39A-5D2B20F5FDCC}"/>
          </ac:spMkLst>
        </pc:spChg>
        <pc:spChg chg="add mod">
          <ac:chgData name="Calotta, Gary J" userId="b567fbf6-28ce-4c9c-ae6c-942bf70155da" providerId="ADAL" clId="{440533B1-3982-4FDF-BF9D-9F5D75B28858}" dt="2026-03-12T15:09:00.375" v="8549" actId="20577"/>
          <ac:spMkLst>
            <pc:docMk/>
            <pc:sldMk cId="2265309567" sldId="725"/>
            <ac:spMk id="4" creationId="{6E962624-4743-A234-CCFB-5D174487EA76}"/>
          </ac:spMkLst>
        </pc:spChg>
        <pc:picChg chg="add mod">
          <ac:chgData name="Calotta, Gary J" userId="b567fbf6-28ce-4c9c-ae6c-942bf70155da" providerId="ADAL" clId="{440533B1-3982-4FDF-BF9D-9F5D75B28858}" dt="2026-03-12T15:08:06.797" v="8541" actId="1076"/>
          <ac:picMkLst>
            <pc:docMk/>
            <pc:sldMk cId="2265309567" sldId="725"/>
            <ac:picMk id="6" creationId="{1257D350-F93D-B440-BDA9-52615D86FB1F}"/>
          </ac:picMkLst>
        </pc:picChg>
        <pc:picChg chg="add mod">
          <ac:chgData name="Calotta, Gary J" userId="b567fbf6-28ce-4c9c-ae6c-942bf70155da" providerId="ADAL" clId="{440533B1-3982-4FDF-BF9D-9F5D75B28858}" dt="2026-03-12T15:08:48.969" v="8548" actId="14100"/>
          <ac:picMkLst>
            <pc:docMk/>
            <pc:sldMk cId="2265309567" sldId="725"/>
            <ac:picMk id="8" creationId="{16B35B98-909E-58F4-C7A0-8B88846A51C4}"/>
          </ac:picMkLst>
        </pc:picChg>
      </pc:sldChg>
      <pc:sldChg chg="addSp modSp add mod">
        <pc:chgData name="Calotta, Gary J" userId="b567fbf6-28ce-4c9c-ae6c-942bf70155da" providerId="ADAL" clId="{440533B1-3982-4FDF-BF9D-9F5D75B28858}" dt="2026-03-12T15:11:36.936" v="8962" actId="1076"/>
        <pc:sldMkLst>
          <pc:docMk/>
          <pc:sldMk cId="296456513" sldId="726"/>
        </pc:sldMkLst>
        <pc:spChg chg="add mod">
          <ac:chgData name="Calotta, Gary J" userId="b567fbf6-28ce-4c9c-ae6c-942bf70155da" providerId="ADAL" clId="{440533B1-3982-4FDF-BF9D-9F5D75B28858}" dt="2026-03-12T15:11:36.936" v="8962" actId="1076"/>
          <ac:spMkLst>
            <pc:docMk/>
            <pc:sldMk cId="296456513" sldId="726"/>
            <ac:spMk id="2" creationId="{0DBE300C-59D7-46CB-B5C9-28AEE69361B9}"/>
          </ac:spMkLst>
        </pc:spChg>
      </pc:sldChg>
      <pc:sldChg chg="del">
        <pc:chgData name="Calotta, Gary J" userId="b567fbf6-28ce-4c9c-ae6c-942bf70155da" providerId="ADAL" clId="{440533B1-3982-4FDF-BF9D-9F5D75B28858}" dt="2026-02-25T16:10:17.419" v="0" actId="47"/>
        <pc:sldMkLst>
          <pc:docMk/>
          <pc:sldMk cId="865327408" sldId="740"/>
        </pc:sldMkLst>
      </pc:sldChg>
      <pc:sldChg chg="del">
        <pc:chgData name="Calotta, Gary J" userId="b567fbf6-28ce-4c9c-ae6c-942bf70155da" providerId="ADAL" clId="{440533B1-3982-4FDF-BF9D-9F5D75B28858}" dt="2026-02-25T16:10:17.419" v="0" actId="47"/>
        <pc:sldMkLst>
          <pc:docMk/>
          <pc:sldMk cId="1141118023" sldId="741"/>
        </pc:sldMkLst>
      </pc:sldChg>
      <pc:sldChg chg="del">
        <pc:chgData name="Calotta, Gary J" userId="b567fbf6-28ce-4c9c-ae6c-942bf70155da" providerId="ADAL" clId="{440533B1-3982-4FDF-BF9D-9F5D75B28858}" dt="2026-02-25T16:10:17.419" v="0" actId="47"/>
        <pc:sldMkLst>
          <pc:docMk/>
          <pc:sldMk cId="1662916781" sldId="742"/>
        </pc:sldMkLst>
      </pc:sldChg>
      <pc:sldChg chg="del">
        <pc:chgData name="Calotta, Gary J" userId="b567fbf6-28ce-4c9c-ae6c-942bf70155da" providerId="ADAL" clId="{440533B1-3982-4FDF-BF9D-9F5D75B28858}" dt="2026-02-25T16:10:17.419" v="0" actId="47"/>
        <pc:sldMkLst>
          <pc:docMk/>
          <pc:sldMk cId="2449065876" sldId="743"/>
        </pc:sldMkLst>
      </pc:sldChg>
      <pc:sldChg chg="del">
        <pc:chgData name="Calotta, Gary J" userId="b567fbf6-28ce-4c9c-ae6c-942bf70155da" providerId="ADAL" clId="{440533B1-3982-4FDF-BF9D-9F5D75B28858}" dt="2026-02-25T16:10:17.419" v="0" actId="47"/>
        <pc:sldMkLst>
          <pc:docMk/>
          <pc:sldMk cId="871464705" sldId="744"/>
        </pc:sldMkLst>
      </pc:sldChg>
      <pc:sldChg chg="del">
        <pc:chgData name="Calotta, Gary J" userId="b567fbf6-28ce-4c9c-ae6c-942bf70155da" providerId="ADAL" clId="{440533B1-3982-4FDF-BF9D-9F5D75B28858}" dt="2026-02-25T16:10:17.419" v="0" actId="47"/>
        <pc:sldMkLst>
          <pc:docMk/>
          <pc:sldMk cId="4058730477" sldId="745"/>
        </pc:sldMkLst>
      </pc:sldChg>
      <pc:sldMasterChg chg="setBg modSldLayout">
        <pc:chgData name="Calotta, Gary J" userId="b567fbf6-28ce-4c9c-ae6c-942bf70155da" providerId="ADAL" clId="{440533B1-3982-4FDF-BF9D-9F5D75B28858}" dt="2026-02-26T15:43:49.507" v="1514"/>
        <pc:sldMasterMkLst>
          <pc:docMk/>
          <pc:sldMasterMk cId="3733182992" sldId="2147483648"/>
        </pc:sldMasterMkLst>
        <pc:sldLayoutChg chg="setBg">
          <pc:chgData name="Calotta, Gary J" userId="b567fbf6-28ce-4c9c-ae6c-942bf70155da" providerId="ADAL" clId="{440533B1-3982-4FDF-BF9D-9F5D75B28858}" dt="2026-02-26T15:43:49.507" v="1514"/>
          <pc:sldLayoutMkLst>
            <pc:docMk/>
            <pc:sldMasterMk cId="3733182992" sldId="2147483648"/>
            <pc:sldLayoutMk cId="3496215299" sldId="2147483649"/>
          </pc:sldLayoutMkLst>
        </pc:sldLayoutChg>
        <pc:sldLayoutChg chg="setBg">
          <pc:chgData name="Calotta, Gary J" userId="b567fbf6-28ce-4c9c-ae6c-942bf70155da" providerId="ADAL" clId="{440533B1-3982-4FDF-BF9D-9F5D75B28858}" dt="2026-02-26T15:43:49.507" v="1514"/>
          <pc:sldLayoutMkLst>
            <pc:docMk/>
            <pc:sldMasterMk cId="3733182992" sldId="2147483648"/>
            <pc:sldLayoutMk cId="3255616122" sldId="2147483650"/>
          </pc:sldLayoutMkLst>
        </pc:sldLayoutChg>
        <pc:sldLayoutChg chg="setBg">
          <pc:chgData name="Calotta, Gary J" userId="b567fbf6-28ce-4c9c-ae6c-942bf70155da" providerId="ADAL" clId="{440533B1-3982-4FDF-BF9D-9F5D75B28858}" dt="2026-02-26T15:43:49.507" v="1514"/>
          <pc:sldLayoutMkLst>
            <pc:docMk/>
            <pc:sldMasterMk cId="3733182992" sldId="2147483648"/>
            <pc:sldLayoutMk cId="2429261396" sldId="2147483651"/>
          </pc:sldLayoutMkLst>
        </pc:sldLayoutChg>
        <pc:sldLayoutChg chg="setBg">
          <pc:chgData name="Calotta, Gary J" userId="b567fbf6-28ce-4c9c-ae6c-942bf70155da" providerId="ADAL" clId="{440533B1-3982-4FDF-BF9D-9F5D75B28858}" dt="2026-02-26T15:43:49.507" v="1514"/>
          <pc:sldLayoutMkLst>
            <pc:docMk/>
            <pc:sldMasterMk cId="3733182992" sldId="2147483648"/>
            <pc:sldLayoutMk cId="2538830570" sldId="2147483652"/>
          </pc:sldLayoutMkLst>
        </pc:sldLayoutChg>
        <pc:sldLayoutChg chg="setBg">
          <pc:chgData name="Calotta, Gary J" userId="b567fbf6-28ce-4c9c-ae6c-942bf70155da" providerId="ADAL" clId="{440533B1-3982-4FDF-BF9D-9F5D75B28858}" dt="2026-02-26T15:43:49.507" v="1514"/>
          <pc:sldLayoutMkLst>
            <pc:docMk/>
            <pc:sldMasterMk cId="3733182992" sldId="2147483648"/>
            <pc:sldLayoutMk cId="273872917" sldId="2147483653"/>
          </pc:sldLayoutMkLst>
        </pc:sldLayoutChg>
        <pc:sldLayoutChg chg="setBg">
          <pc:chgData name="Calotta, Gary J" userId="b567fbf6-28ce-4c9c-ae6c-942bf70155da" providerId="ADAL" clId="{440533B1-3982-4FDF-BF9D-9F5D75B28858}" dt="2026-02-26T15:43:49.507" v="1514"/>
          <pc:sldLayoutMkLst>
            <pc:docMk/>
            <pc:sldMasterMk cId="3733182992" sldId="2147483648"/>
            <pc:sldLayoutMk cId="3616660186" sldId="2147483654"/>
          </pc:sldLayoutMkLst>
        </pc:sldLayoutChg>
        <pc:sldLayoutChg chg="setBg">
          <pc:chgData name="Calotta, Gary J" userId="b567fbf6-28ce-4c9c-ae6c-942bf70155da" providerId="ADAL" clId="{440533B1-3982-4FDF-BF9D-9F5D75B28858}" dt="2026-02-26T15:43:49.507" v="1514"/>
          <pc:sldLayoutMkLst>
            <pc:docMk/>
            <pc:sldMasterMk cId="3733182992" sldId="2147483648"/>
            <pc:sldLayoutMk cId="2813612516" sldId="2147483655"/>
          </pc:sldLayoutMkLst>
        </pc:sldLayoutChg>
        <pc:sldLayoutChg chg="setBg">
          <pc:chgData name="Calotta, Gary J" userId="b567fbf6-28ce-4c9c-ae6c-942bf70155da" providerId="ADAL" clId="{440533B1-3982-4FDF-BF9D-9F5D75B28858}" dt="2026-02-26T15:43:49.507" v="1514"/>
          <pc:sldLayoutMkLst>
            <pc:docMk/>
            <pc:sldMasterMk cId="3733182992" sldId="2147483648"/>
            <pc:sldLayoutMk cId="659242664" sldId="2147483656"/>
          </pc:sldLayoutMkLst>
        </pc:sldLayoutChg>
        <pc:sldLayoutChg chg="setBg">
          <pc:chgData name="Calotta, Gary J" userId="b567fbf6-28ce-4c9c-ae6c-942bf70155da" providerId="ADAL" clId="{440533B1-3982-4FDF-BF9D-9F5D75B28858}" dt="2026-02-26T15:43:49.507" v="1514"/>
          <pc:sldLayoutMkLst>
            <pc:docMk/>
            <pc:sldMasterMk cId="3733182992" sldId="2147483648"/>
            <pc:sldLayoutMk cId="1208547519" sldId="2147483657"/>
          </pc:sldLayoutMkLst>
        </pc:sldLayoutChg>
        <pc:sldLayoutChg chg="setBg">
          <pc:chgData name="Calotta, Gary J" userId="b567fbf6-28ce-4c9c-ae6c-942bf70155da" providerId="ADAL" clId="{440533B1-3982-4FDF-BF9D-9F5D75B28858}" dt="2026-02-26T15:43:49.507" v="1514"/>
          <pc:sldLayoutMkLst>
            <pc:docMk/>
            <pc:sldMasterMk cId="3733182992" sldId="2147483648"/>
            <pc:sldLayoutMk cId="2166916524" sldId="2147483658"/>
          </pc:sldLayoutMkLst>
        </pc:sldLayoutChg>
        <pc:sldLayoutChg chg="setBg">
          <pc:chgData name="Calotta, Gary J" userId="b567fbf6-28ce-4c9c-ae6c-942bf70155da" providerId="ADAL" clId="{440533B1-3982-4FDF-BF9D-9F5D75B28858}" dt="2026-02-26T15:43:49.507" v="1514"/>
          <pc:sldLayoutMkLst>
            <pc:docMk/>
            <pc:sldMasterMk cId="3733182992" sldId="2147483648"/>
            <pc:sldLayoutMk cId="1939623688" sldId="2147483659"/>
          </pc:sldLayoutMkLst>
        </pc:sldLayoutChg>
        <pc:sldLayoutChg chg="setBg">
          <pc:chgData name="Calotta, Gary J" userId="b567fbf6-28ce-4c9c-ae6c-942bf70155da" providerId="ADAL" clId="{440533B1-3982-4FDF-BF9D-9F5D75B28858}" dt="2026-02-26T15:43:49.507" v="1514"/>
          <pc:sldLayoutMkLst>
            <pc:docMk/>
            <pc:sldMasterMk cId="3733182992" sldId="2147483648"/>
            <pc:sldLayoutMk cId="3972672415" sldId="2147483660"/>
          </pc:sldLayoutMkLst>
        </pc:sldLayoutChg>
      </pc:sldMasterChg>
    </pc:docChg>
  </pc:docChgLst>
  <pc:docChgLst>
    <pc:chgData name="Calotta, Gary J" userId="b567fbf6-28ce-4c9c-ae6c-942bf70155da" providerId="ADAL" clId="{770A249B-9EA7-4A54-93C5-8BC24C15E909}"/>
    <pc:docChg chg="modSld modShowInfo">
      <pc:chgData name="Calotta, Gary J" userId="b567fbf6-28ce-4c9c-ae6c-942bf70155da" providerId="ADAL" clId="{770A249B-9EA7-4A54-93C5-8BC24C15E909}" dt="2026-03-16T17:10:28.358" v="11" actId="20577"/>
      <pc:docMkLst>
        <pc:docMk/>
      </pc:docMkLst>
      <pc:sldChg chg="modSp mod">
        <pc:chgData name="Calotta, Gary J" userId="b567fbf6-28ce-4c9c-ae6c-942bf70155da" providerId="ADAL" clId="{770A249B-9EA7-4A54-93C5-8BC24C15E909}" dt="2026-03-16T17:07:55.090" v="3" actId="5793"/>
        <pc:sldMkLst>
          <pc:docMk/>
          <pc:sldMk cId="317423209" sldId="719"/>
        </pc:sldMkLst>
        <pc:spChg chg="mod">
          <ac:chgData name="Calotta, Gary J" userId="b567fbf6-28ce-4c9c-ae6c-942bf70155da" providerId="ADAL" clId="{770A249B-9EA7-4A54-93C5-8BC24C15E909}" dt="2026-03-16T17:07:55.090" v="3" actId="5793"/>
          <ac:spMkLst>
            <pc:docMk/>
            <pc:sldMk cId="317423209" sldId="719"/>
            <ac:spMk id="8" creationId="{9EBC94FE-677A-E92B-0A4B-C12722235842}"/>
          </ac:spMkLst>
        </pc:spChg>
      </pc:sldChg>
      <pc:sldChg chg="modSp mod">
        <pc:chgData name="Calotta, Gary J" userId="b567fbf6-28ce-4c9c-ae6c-942bf70155da" providerId="ADAL" clId="{770A249B-9EA7-4A54-93C5-8BC24C15E909}" dt="2026-03-16T17:10:28.358" v="11" actId="20577"/>
        <pc:sldMkLst>
          <pc:docMk/>
          <pc:sldMk cId="1889955339" sldId="720"/>
        </pc:sldMkLst>
        <pc:spChg chg="mod">
          <ac:chgData name="Calotta, Gary J" userId="b567fbf6-28ce-4c9c-ae6c-942bf70155da" providerId="ADAL" clId="{770A249B-9EA7-4A54-93C5-8BC24C15E909}" dt="2026-03-16T17:10:28.358" v="11" actId="20577"/>
          <ac:spMkLst>
            <pc:docMk/>
            <pc:sldMk cId="1889955339" sldId="720"/>
            <ac:spMk id="7" creationId="{138286F8-6144-DF46-CDF7-072F5B902F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969C7-655F-451D-BED7-2BD53EAF1B77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652C-4807-4927-8158-303CA4AE1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6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District 5 Bridge has developed an updated Best Practices document for Structures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units are working on updating their best practices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53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45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Often adjacent beams will decrease superstructure depth and allows a 5” deck rather than 8” minimum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County maintenance may want to reuse open grid decking on existing structures but reusing is based on deck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74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1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1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0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DM-4 C13.7.2 for 45” F-Shape overlay placement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on BD-601M regarding 42” F-shape going from TL-5 to TL-4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0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Have gotten approval from manufacturer to use PPC as patch material – still need to follow curing requirements for concrete in Pub408 – still limited to 4” depth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For structural overlay – hydrodemolition is a requirement and 1.25” thickness for LMC and 1” thickness for PPC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If asphalt with waterproof membrane proposed – concrete deck patches need to be done first.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Transition diagram from BC-783M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6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Standard Special Provisions exist for Unforeseen repair items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Concrete repair quantities always increase in construction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Try to make educated decisions about what locations may be combined in construction to minimize cutting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Sensitive locations can see large sections delaminate due to repair activities – try to include extra quantity or limit repair to just painting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Shallow exposed reinforcement –  clean and apply grey epoxy paint or use blister repair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Few locations where District willing to accept use of shotcrete – overhead primarily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43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Material testing results have changed scope of work on previous projects from rehabs to replacements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Paint locations on plans help bidders determine access and containment needs to get better prices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SF unit helps Construction negotiate in the field if any under or overages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47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Please change </a:t>
            </a:r>
            <a:r>
              <a:rPr lang="en-US" dirty="0" err="1"/>
              <a:t>L&amp;G</a:t>
            </a:r>
            <a:r>
              <a:rPr lang="en-US" dirty="0"/>
              <a:t> of roadway or lane/shoulder geometry if at all reasonable.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Since </a:t>
            </a:r>
            <a:r>
              <a:rPr lang="en-US" dirty="0" err="1"/>
              <a:t>HLMR</a:t>
            </a:r>
            <a:r>
              <a:rPr lang="en-US" dirty="0"/>
              <a:t> bearings are manufacturer dependent, provide general dimensions/requirements and use a SP to have contractor update plan sheets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Distribution slab is attached with many L-shaped dowels.  Any waterproofing membrane will get poked full of holes in this situation.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Use waterproofing detail from BC-788M only when culvert is under asphalt or fill.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Thicker slabs are typically used where roadway profile and </a:t>
            </a:r>
            <a:r>
              <a:rPr lang="en-US" dirty="0" err="1"/>
              <a:t>H&amp;H</a:t>
            </a:r>
            <a:r>
              <a:rPr lang="en-US" dirty="0"/>
              <a:t> requirements don’t allow for a minimum asphalt thickness so wearing surface is the distribution slab.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BD-632M has somewhat conflicting notes between CIP and Precast wingwall footing elevations, this is the District preference due to scour.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5D943-4E4F-4AEE-8406-6E1EA096C5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0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E3F3-D13E-4C33-958E-FE7FC2BE7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A9A8-61E0-44C7-BD0C-40F3B362E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56568-1A74-4B3F-BE11-819039D7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9E77-D113-4E16-9A1F-DBF128BD3D4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959A1-DE4B-4A38-AEE7-D86E45C7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84AFF-43FB-4CA0-A7E1-2DEE142D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17D-7E84-493E-B4D9-F046342D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1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3184B-11B3-4C11-A55B-7800F4E1C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95538-6ED8-403F-908C-3BB95FC78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D97AC-1A92-4EFE-89E0-8A017623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9E77-D113-4E16-9A1F-DBF128BD3D4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12EAD-3181-4561-8BE2-3381B1CB2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37604-B125-4894-8EB2-1FF574CB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17D-7E84-493E-B4D9-F046342D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1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139A9-BAA3-41B3-B95F-FF39C2360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F4C0C-8407-47AB-8C7A-1363ACD18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28FFF-A88C-4F46-BD8E-AFE67D3A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9E77-D113-4E16-9A1F-DBF128BD3D4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1608E-2A5C-4DDC-B9C7-F5033D72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BD9AD-6C7A-4CE6-9768-292A5B19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17D-7E84-493E-B4D9-F046342D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2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A1C1-F56B-4BB8-946D-55D5D13B1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1" y="1047138"/>
            <a:ext cx="11022029" cy="5129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75DB6B-C4E3-4144-9D4C-77979B48A3E6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4D23A5B4-A877-4F2B-B540-E892C9EB8725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E83840-9DD8-4D95-A8A7-44C21FA82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0356C6-DB16-4861-978D-3B63135F3FCD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5B86BEF-F3E0-4164-88B0-3B83AA9B3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7267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60D4-34DF-4F71-AA73-417002C4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70556-5CF6-40CE-AF46-2F92DB51D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EFD79-847B-48A4-8A9A-C38E389F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9E77-D113-4E16-9A1F-DBF128BD3D4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34560-F839-4B07-844D-0165502E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259DF-BEF0-4787-8B3F-D263A41D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17D-7E84-493E-B4D9-F046342D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1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6548-BD1B-4B10-AC2C-DCC38AAD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1BFD8-61F0-4F84-950E-C4AE5DCDE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E52D-7E97-4B07-8185-06E69D78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9E77-D113-4E16-9A1F-DBF128BD3D4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469C3-C4C7-44EE-B66C-D5202EE5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A37B2-9DB7-4809-9ACE-B59F37CF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17D-7E84-493E-B4D9-F046342D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6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0DC5-0754-41DA-92A1-705B3DDE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EAA76-49CA-467B-98E1-D5680B827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5202A-6364-4B75-92B1-CB0BAB919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D0EEA-875D-4E4D-AE96-A75FF96E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9E77-D113-4E16-9A1F-DBF128BD3D4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0C318-9B82-4950-8B92-DEBB5B0A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5BFAC-72EC-495F-9F09-7145D2C2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17D-7E84-493E-B4D9-F046342D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3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48A3-1D16-4D7E-8885-FC9D0DF6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E5913-D9F6-4A94-915C-F64EA534C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BF18A-FBA3-4EC4-AD51-802F3FA4A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BD356-B5AA-4AD1-9BC6-DF50426DA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31DAA-EEF5-4541-A63F-39640B502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8FCC9-A619-4A98-B2C9-087FA9AD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9E77-D113-4E16-9A1F-DBF128BD3D4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BC724-2BE0-4340-B04C-7EA91982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9FF05C-8D00-41FA-A21C-B08582154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17D-7E84-493E-B4D9-F046342D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5AD8-9971-4CD6-86A1-D411BD39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07398-D529-432B-B167-5BD1E53F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9E77-D113-4E16-9A1F-DBF128BD3D4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FE5C1A-EE6A-4AAF-82CD-8A8D4D9DA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0B51C-092B-4014-A683-E9D5D2B3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17D-7E84-493E-B4D9-F046342D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6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9E484-396C-40CE-A817-75C4FE42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9E77-D113-4E16-9A1F-DBF128BD3D4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2AB436-0EF4-44A1-9A28-BB694A82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DFDBD-6BDC-4EA1-9078-DDD50AEB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17D-7E84-493E-B4D9-F046342D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C326E-9DAE-422B-BB5B-75E3E906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5E294-84B6-4AF5-88D7-BFC61FEBC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D6F84-0145-4E06-BFCA-37DC6B63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171363-5D91-49D6-8375-8AAB0FD1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9E77-D113-4E16-9A1F-DBF128BD3D4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2E66B-33EA-4322-BEF6-808135D4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DBDBD-9C45-4B0F-88A2-B714A967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17D-7E84-493E-B4D9-F046342D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4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C89E-47D3-4B04-B2DE-98145FCC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4326C-B0E9-42EF-8376-FC383EF04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37B7B-F637-43E8-B7C5-4D55A2AEE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98203-C64D-4B47-8C58-8BABF13D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49E77-D113-4E16-9A1F-DBF128BD3D4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E9A66-D7B4-4E99-9A05-386C27BA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DBBE2-9CBF-42B9-8BFE-1B56EEFE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17D-7E84-493E-B4D9-F046342D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4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9E72C-2E8D-475F-B082-C57F9F04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FE825-FE38-453A-88AD-C7508614D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869B9-8A25-40C5-9B4C-781749670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9E77-D113-4E16-9A1F-DBF128BD3D4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D3FB2-C571-469D-9287-E901C7683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BEE27-FE7F-4C8E-825F-8C40A1964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E17D-7E84-493E-B4D9-F046342D4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8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calotta@pa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A7BF-7B32-4690-B80C-A3C8FFF9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DISTRICT 5 BEST PRACTICES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7DB3C-1916-1C90-B29B-7C53A96D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89" y="1465760"/>
            <a:ext cx="4025790" cy="3691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29C076-E6D6-FA07-3307-8D046040F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655" y="3579941"/>
            <a:ext cx="4566910" cy="16546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77E7FC-50D8-BEFA-79BB-04093FF55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277" y="1309816"/>
            <a:ext cx="6614377" cy="13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3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A7BF-7B32-4690-B80C-A3C8FFF9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DISTRICT 5 BEST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08010-DA1F-EFA3-9F48-EDAF2B52A293}"/>
              </a:ext>
            </a:extLst>
          </p:cNvPr>
          <p:cNvSpPr txBox="1"/>
          <p:nvPr/>
        </p:nvSpPr>
        <p:spPr>
          <a:xfrm>
            <a:off x="182206" y="688902"/>
            <a:ext cx="11827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Replacements – Box Culverts (Baffles)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E788B-89C9-6949-8106-F1E8476457F4}"/>
              </a:ext>
            </a:extLst>
          </p:cNvPr>
          <p:cNvSpPr txBox="1"/>
          <p:nvPr/>
        </p:nvSpPr>
        <p:spPr>
          <a:xfrm>
            <a:off x="157282" y="1297577"/>
            <a:ext cx="56774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Alternate Baffle Design from </a:t>
            </a:r>
            <a:r>
              <a:rPr lang="en-US" dirty="0" err="1"/>
              <a:t>PAFBC</a:t>
            </a:r>
            <a:r>
              <a:rPr lang="en-US" dirty="0"/>
              <a:t> is preferred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Not in current BD standards, should be in update.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If culvert over depressed, increase height of baffle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Contractor placed Streambed Material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If culvert rise &lt;5’ generally allowed to naturally fill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If culvert rise &gt;5’ contractor placed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On EV streams ALWAYS contractor placed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B869C-11D0-A6C6-BA5A-B8FCB4C4A7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6" t="2989" r="3362" b="2989"/>
          <a:stretch/>
        </p:blipFill>
        <p:spPr>
          <a:xfrm>
            <a:off x="6975566" y="2917370"/>
            <a:ext cx="4484385" cy="3367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C99E99-5C9E-8592-E7D8-6EFF0FAED833}"/>
              </a:ext>
            </a:extLst>
          </p:cNvPr>
          <p:cNvSpPr txBox="1"/>
          <p:nvPr/>
        </p:nvSpPr>
        <p:spPr>
          <a:xfrm>
            <a:off x="6696891" y="1297577"/>
            <a:ext cx="49813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Grouted cutoff walls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Place grout to lowest elevation of weir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Grout can only extend 5’ along stream length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903DC0-070D-D121-804F-498A0D227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8" y="3790567"/>
            <a:ext cx="5359415" cy="28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2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A7BF-7B32-4690-B80C-A3C8FFF9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DISTRICT 5 BEST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4A6CAB-FFC7-305E-B39A-5D2B20F5FDCC}"/>
              </a:ext>
            </a:extLst>
          </p:cNvPr>
          <p:cNvSpPr txBox="1"/>
          <p:nvPr/>
        </p:nvSpPr>
        <p:spPr>
          <a:xfrm>
            <a:off x="182206" y="688902"/>
            <a:ext cx="11827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Replacements – Misc.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962624-4743-A234-CCFB-5D174487EA76}"/>
              </a:ext>
            </a:extLst>
          </p:cNvPr>
          <p:cNvSpPr txBox="1"/>
          <p:nvPr/>
        </p:nvSpPr>
        <p:spPr>
          <a:xfrm>
            <a:off x="252549" y="1280160"/>
            <a:ext cx="606987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District open to Adjacent Box Beams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If </a:t>
            </a:r>
            <a:r>
              <a:rPr lang="en-US" dirty="0" err="1"/>
              <a:t>H&amp;H</a:t>
            </a:r>
            <a:r>
              <a:rPr lang="en-US" dirty="0"/>
              <a:t> shows pressure flow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If spacings between adjacent webs are smaller than beam width for spread box beams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Steel superstructures: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Default color:  FC-25183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Weathering steel color:  FC-20122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Check with District if weathering steel proposed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If replacing a structure with open-grid decking check with Bridge Unit regarding reuse of deck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7D350-F93D-B440-BDA9-52615D86F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23" y="1417290"/>
            <a:ext cx="2481943" cy="3184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B35B98-909E-58F4-C7A0-8B88846A5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363" y="1417995"/>
            <a:ext cx="2481942" cy="32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0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A7BF-7B32-4690-B80C-A3C8FFF9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DISTRICT 5 BEST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BE300C-59D7-46CB-B5C9-28AEE69361B9}"/>
              </a:ext>
            </a:extLst>
          </p:cNvPr>
          <p:cNvSpPr txBox="1"/>
          <p:nvPr/>
        </p:nvSpPr>
        <p:spPr>
          <a:xfrm>
            <a:off x="252549" y="1763090"/>
            <a:ext cx="115649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Questions?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/>
              <a:t>Gary Calotta, PE</a:t>
            </a:r>
          </a:p>
          <a:p>
            <a:pPr algn="ctr"/>
            <a:r>
              <a:rPr lang="en-US" sz="2400" dirty="0">
                <a:hlinkClick r:id="rId3"/>
              </a:rPr>
              <a:t>gcalotta@pa.gov</a:t>
            </a:r>
            <a:endParaRPr lang="en-US" sz="2400" dirty="0"/>
          </a:p>
          <a:p>
            <a:pPr algn="ctr"/>
            <a:r>
              <a:rPr lang="en-US" sz="2400" dirty="0"/>
              <a:t>610-871-4579</a:t>
            </a:r>
          </a:p>
        </p:txBody>
      </p:sp>
    </p:spTree>
    <p:extLst>
      <p:ext uri="{BB962C8B-B14F-4D97-AF65-F5344CB8AC3E}">
        <p14:creationId xmlns:p14="http://schemas.microsoft.com/office/powerpoint/2010/main" val="29645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A7BF-7B32-4690-B80C-A3C8FFF9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DISTRICT 5 BEST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70AE4-2633-3E74-9C14-C0F6AD983809}"/>
              </a:ext>
            </a:extLst>
          </p:cNvPr>
          <p:cNvSpPr txBox="1"/>
          <p:nvPr/>
        </p:nvSpPr>
        <p:spPr>
          <a:xfrm>
            <a:off x="182206" y="831273"/>
            <a:ext cx="1182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ADMINISTRATIVE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978F6-40E2-0BFC-A9A4-312C80893D04}"/>
              </a:ext>
            </a:extLst>
          </p:cNvPr>
          <p:cNvSpPr txBox="1"/>
          <p:nvPr/>
        </p:nvSpPr>
        <p:spPr>
          <a:xfrm>
            <a:off x="510746" y="1433384"/>
            <a:ext cx="46708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u="sng" dirty="0"/>
              <a:t>Pre-TS&amp;L Meetings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Similar to Pro-Team Meetings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Cut down on back and forth with TS&amp;L Submissions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Some items to Discuss:</a:t>
            </a:r>
          </a:p>
          <a:p>
            <a:pPr marL="1200150" lvl="2" indent="-285750">
              <a:buFontTx/>
              <a:buChar char="-"/>
            </a:pPr>
            <a: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Traffic staging during the project and the amount of bridge overbuild required.</a:t>
            </a:r>
          </a:p>
          <a:p>
            <a:pPr marL="1200150" lvl="2" indent="-285750">
              <a:buFontTx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 of scour and other hydraulic issues involved with determining the hydraulic opening of the new bridge</a:t>
            </a:r>
          </a:p>
          <a:p>
            <a:pPr marL="1200150" lvl="2" indent="-285750">
              <a:buFontTx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 of the project site</a:t>
            </a:r>
          </a:p>
          <a:p>
            <a:pPr marL="1200150" lvl="2" indent="-285750">
              <a:buFontTx/>
              <a:buChar char="-"/>
            </a:pPr>
            <a:r>
              <a:rPr lang="en-US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 of any public feedback the designers have received and how they were incorporated.</a:t>
            </a:r>
          </a:p>
          <a:p>
            <a:pPr marL="1200150" lvl="2" indent="-285750">
              <a:buFontTx/>
              <a:buChar char="-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400E7-B157-1DCF-8A16-D0624BC72007}"/>
              </a:ext>
            </a:extLst>
          </p:cNvPr>
          <p:cNvSpPr txBox="1"/>
          <p:nvPr/>
        </p:nvSpPr>
        <p:spPr>
          <a:xfrm>
            <a:off x="6083538" y="1433384"/>
            <a:ext cx="5280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Investigation results to be included in Meeting Minutes in TS&amp;L submission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TS&amp;L Submissions to ALWAYS include ANALYSIS runs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DON’T work too far ahead on the TS&amp;L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Have a good understanding of rest of project first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S-number requests – to be handled by District 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Designer should not make request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A7BF-7B32-4690-B80C-A3C8FFF9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DISTRICT 5 BEST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3F52A4-CD2D-48CE-263C-070690BA52A4}"/>
              </a:ext>
            </a:extLst>
          </p:cNvPr>
          <p:cNvSpPr txBox="1"/>
          <p:nvPr/>
        </p:nvSpPr>
        <p:spPr>
          <a:xfrm>
            <a:off x="182206" y="757881"/>
            <a:ext cx="11827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ARCHITECTURAL SURFACE TREATMENTS (AST)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136B8-04EA-ACDE-3DC4-7CF18F297A78}"/>
              </a:ext>
            </a:extLst>
          </p:cNvPr>
          <p:cNvSpPr txBox="1"/>
          <p:nvPr/>
        </p:nvSpPr>
        <p:spPr>
          <a:xfrm>
            <a:off x="182206" y="1582154"/>
            <a:ext cx="463692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000" dirty="0"/>
              <a:t>Need for AST is to be determined by coordination with the Cultural Resources Unit and/or public input.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000" dirty="0"/>
              <a:t>If anticipated account for AST thickness in analysis runs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000" dirty="0"/>
              <a:t>Historic Structures – color and pattern to match existing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2000" dirty="0"/>
              <a:t>On substructures – extend below groundline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E7BD3-1344-3512-87DA-679B86068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183" y="3984960"/>
            <a:ext cx="5086350" cy="1924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F94001-9116-BFF1-D6D8-F2E5C2216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117" y="1372957"/>
            <a:ext cx="34956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9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A7BF-7B32-4690-B80C-A3C8FFF9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DISTRICT 5 BEST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8FAE7-8050-F08E-2DB7-75447A41A8CF}"/>
              </a:ext>
            </a:extLst>
          </p:cNvPr>
          <p:cNvSpPr txBox="1"/>
          <p:nvPr/>
        </p:nvSpPr>
        <p:spPr>
          <a:xfrm>
            <a:off x="182206" y="757881"/>
            <a:ext cx="11827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DECK OVERLAYS </a:t>
            </a:r>
          </a:p>
          <a:p>
            <a:pPr algn="ctr"/>
            <a:r>
              <a:rPr lang="en-US" sz="2800" b="1" u="sng" dirty="0"/>
              <a:t>New Structures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350BE-D0ED-E984-AEEA-0871C11C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65" y="3482038"/>
            <a:ext cx="5276850" cy="2974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89EE48-15E9-6969-3CCB-35B1A68460FC}"/>
              </a:ext>
            </a:extLst>
          </p:cNvPr>
          <p:cNvSpPr txBox="1"/>
          <p:nvPr/>
        </p:nvSpPr>
        <p:spPr>
          <a:xfrm>
            <a:off x="157282" y="1711988"/>
            <a:ext cx="567593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Overlays are to be proposed on all new structures</a:t>
            </a:r>
          </a:p>
          <a:p>
            <a:pPr marL="2857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Generally PPC, LMC, or Epoxy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Staged Construction – If no overlay when opened to traffic then Mechanical Groove new deck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No Protective Coating on deck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C94FE-677A-E92B-0A4B-C12722235842}"/>
              </a:ext>
            </a:extLst>
          </p:cNvPr>
          <p:cNvSpPr txBox="1"/>
          <p:nvPr/>
        </p:nvSpPr>
        <p:spPr>
          <a:xfrm>
            <a:off x="6017623" y="1742933"/>
            <a:ext cx="567593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Barrier Heights: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45” F-shape TL-5 barrier – no changes to height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42” F-shape and others</a:t>
            </a:r>
          </a:p>
          <a:p>
            <a:pPr marL="742950" lvl="2" indent="-285750">
              <a:spcAft>
                <a:spcPts val="600"/>
              </a:spcAft>
              <a:buFontTx/>
              <a:buChar char="-"/>
            </a:pPr>
            <a:r>
              <a:rPr lang="en-US" dirty="0"/>
              <a:t>Increase height of curb or barrier by overlay thickness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DCC8BD-3F81-3652-D02B-573397AB7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82038"/>
            <a:ext cx="52768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A7BF-7B32-4690-B80C-A3C8FFF9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DISTRICT 5 BEST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8A3F13-61BA-19F6-C37F-0EF78AFFD3D7}"/>
              </a:ext>
            </a:extLst>
          </p:cNvPr>
          <p:cNvSpPr txBox="1"/>
          <p:nvPr/>
        </p:nvSpPr>
        <p:spPr>
          <a:xfrm>
            <a:off x="182206" y="757881"/>
            <a:ext cx="11827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DECK OVERLAYS </a:t>
            </a:r>
          </a:p>
          <a:p>
            <a:pPr algn="ctr"/>
            <a:r>
              <a:rPr lang="en-US" sz="2800" b="1" u="sng" dirty="0"/>
              <a:t>Preservation &amp; Rehabilitation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7AA76-1BCE-AEF5-A2B0-18BC708BB569}"/>
              </a:ext>
            </a:extLst>
          </p:cNvPr>
          <p:cNvSpPr txBox="1"/>
          <p:nvPr/>
        </p:nvSpPr>
        <p:spPr>
          <a:xfrm>
            <a:off x="182205" y="1694645"/>
            <a:ext cx="462492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Deck CR &gt; 6 = No hydrodemolition &amp; PPC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Deck CR &lt;/= 6 = Hydrodemolition &amp; LMC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Max Placement depth 4”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Tie into approach elevations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It is possible for LMC or PPC to be considered part of structural deck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Asphalt with waterproofing as last resort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19C8A4-17E4-F5B1-54B7-D85970B6D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10" y="4241393"/>
            <a:ext cx="5396964" cy="2391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879FBB-2A3A-475A-206C-A4E8A8F34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056" y="1837509"/>
            <a:ext cx="4633362" cy="45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6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A7BF-7B32-4690-B80C-A3C8FFF9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DISTRICT 5 BEST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B059F-046E-AE82-51B3-D178316F1793}"/>
              </a:ext>
            </a:extLst>
          </p:cNvPr>
          <p:cNvSpPr txBox="1"/>
          <p:nvPr/>
        </p:nvSpPr>
        <p:spPr>
          <a:xfrm>
            <a:off x="182206" y="688902"/>
            <a:ext cx="11827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Preservation &amp; Rehabilitation Projects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F9054-81E3-B803-0A69-EA2E4D50C790}"/>
              </a:ext>
            </a:extLst>
          </p:cNvPr>
          <p:cNvSpPr txBox="1"/>
          <p:nvPr/>
        </p:nvSpPr>
        <p:spPr>
          <a:xfrm>
            <a:off x="182206" y="1486269"/>
            <a:ext cx="4624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ALWAYS include an Unforeseen Bridge Repair Item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Can further subdivide (Unforeseen Steel, Unforeseen Bearings, etc.)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C3E3B-DA64-68AC-260D-4884B8E5C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458" b="-10466"/>
          <a:stretch/>
        </p:blipFill>
        <p:spPr>
          <a:xfrm>
            <a:off x="767811" y="2686598"/>
            <a:ext cx="3453715" cy="353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4BC50-0F05-D371-D4CA-684035F4BF37}"/>
              </a:ext>
            </a:extLst>
          </p:cNvPr>
          <p:cNvSpPr txBox="1"/>
          <p:nvPr/>
        </p:nvSpPr>
        <p:spPr>
          <a:xfrm>
            <a:off x="182206" y="3257006"/>
            <a:ext cx="4659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Concrete Repairs: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Perform sounding inspection in FD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Increase quantity by another 25% at least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Create diagram for plan set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Beware sensitive locations – Concrete Encased I-beams or Truss Members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Shallow Exposed Reinforcement - Paint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dirty="0"/>
              <a:t>Shotcrete not preferred – consult DBE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8789A5-C504-62E1-AB37-5C026CF8B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934" y="1478081"/>
            <a:ext cx="5823053" cy="48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4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A7BF-7B32-4690-B80C-A3C8FFF9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DISTRICT 5 BEST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6E8C3-1CA6-1358-06C4-E30CD3D17B52}"/>
              </a:ext>
            </a:extLst>
          </p:cNvPr>
          <p:cNvSpPr txBox="1"/>
          <p:nvPr/>
        </p:nvSpPr>
        <p:spPr>
          <a:xfrm>
            <a:off x="182206" y="670795"/>
            <a:ext cx="11827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Preservation &amp; Rehabilitation Projects Cont’d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8BFD-8709-54ED-DCDC-32A356C5C50E}"/>
              </a:ext>
            </a:extLst>
          </p:cNvPr>
          <p:cNvSpPr txBox="1"/>
          <p:nvPr/>
        </p:nvSpPr>
        <p:spPr>
          <a:xfrm>
            <a:off x="182205" y="1393371"/>
            <a:ext cx="3701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Material testing highly encouraged for Rehabilitation projects.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Steel coupons to verify strength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Concrete cores to test chlorides and check for ASR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D4CDC-4FAB-5BE0-33CD-0C183709F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54" y="3632660"/>
            <a:ext cx="10210800" cy="2867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8286F8-6144-DF46-CDF7-072F5B902FD2}"/>
              </a:ext>
            </a:extLst>
          </p:cNvPr>
          <p:cNvSpPr txBox="1"/>
          <p:nvPr/>
        </p:nvSpPr>
        <p:spPr>
          <a:xfrm>
            <a:off x="5482048" y="1397675"/>
            <a:ext cx="5651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Zone/Spot Painting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General locations of zone/spot painting to be shown</a:t>
            </a:r>
          </a:p>
          <a:p>
            <a:pPr marL="1200150" lvl="2" indent="-285750">
              <a:buFontTx/>
              <a:buChar char="-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Helpful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for bidding purposes</a:t>
            </a:r>
          </a:p>
          <a:p>
            <a:pPr marL="1200150" lvl="2" indent="-285750">
              <a:buFontTx/>
              <a:buChar char="-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and Containment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Use SF Unit for item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Try to match existing color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95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A7BF-7B32-4690-B80C-A3C8FFF9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DISTRICT 5 BEST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43E9E-3CCE-0934-3D72-1687C252EEC7}"/>
              </a:ext>
            </a:extLst>
          </p:cNvPr>
          <p:cNvSpPr txBox="1"/>
          <p:nvPr/>
        </p:nvSpPr>
        <p:spPr>
          <a:xfrm>
            <a:off x="182206" y="688902"/>
            <a:ext cx="11827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Replacements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BF6F4-4DBF-7350-347D-CEFBF82A6CE6}"/>
              </a:ext>
            </a:extLst>
          </p:cNvPr>
          <p:cNvSpPr txBox="1"/>
          <p:nvPr/>
        </p:nvSpPr>
        <p:spPr>
          <a:xfrm>
            <a:off x="391886" y="1270098"/>
            <a:ext cx="519030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Bridge Drainage: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AVOID DRAINS ON BRIDGE IF POSSIBLE!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Scuppers with downspouts preferred over curb drains.</a:t>
            </a:r>
          </a:p>
          <a:p>
            <a:pPr>
              <a:spcAft>
                <a:spcPts val="600"/>
              </a:spcAft>
            </a:pPr>
            <a:r>
              <a:rPr lang="en-US" dirty="0"/>
              <a:t>Bearings: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Consult Bridge Unit for Neoprene Pad Testing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 err="1"/>
              <a:t>HLMR</a:t>
            </a:r>
            <a:r>
              <a:rPr lang="en-US" dirty="0"/>
              <a:t> Disc Bearings – Specify as an as-built item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231F72-B7D5-6799-C6C6-B07EBD318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51" y="3717691"/>
            <a:ext cx="7402286" cy="2873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5E1A0E-A111-E2CF-89B8-2E415A7F7A21}"/>
              </a:ext>
            </a:extLst>
          </p:cNvPr>
          <p:cNvSpPr txBox="1"/>
          <p:nvPr/>
        </p:nvSpPr>
        <p:spPr>
          <a:xfrm>
            <a:off x="6309360" y="1212122"/>
            <a:ext cx="51903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Protective Coating Limits: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Extend at least to drip notch</a:t>
            </a:r>
          </a:p>
          <a:p>
            <a:pPr>
              <a:spcAft>
                <a:spcPts val="600"/>
              </a:spcAft>
            </a:pPr>
            <a:r>
              <a:rPr lang="en-US" dirty="0"/>
              <a:t>Protective Fencing: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Use anytime crossing over a roadway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Follow DM-4 requirements for RR’s and Suicide Fencing as well</a:t>
            </a:r>
          </a:p>
        </p:txBody>
      </p:sp>
    </p:spTree>
    <p:extLst>
      <p:ext uri="{BB962C8B-B14F-4D97-AF65-F5344CB8AC3E}">
        <p14:creationId xmlns:p14="http://schemas.microsoft.com/office/powerpoint/2010/main" val="260482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4A7BF-7B32-4690-B80C-A3C8FFF9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DISTRICT 5 BEST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7CB121-FD25-E432-E3B4-DDD0F421A152}"/>
              </a:ext>
            </a:extLst>
          </p:cNvPr>
          <p:cNvSpPr txBox="1"/>
          <p:nvPr/>
        </p:nvSpPr>
        <p:spPr>
          <a:xfrm>
            <a:off x="182206" y="688902"/>
            <a:ext cx="11827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Replacements – Box Culverts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517AF-EB9D-F5DC-0744-F988747D22D3}"/>
              </a:ext>
            </a:extLst>
          </p:cNvPr>
          <p:cNvSpPr txBox="1"/>
          <p:nvPr/>
        </p:nvSpPr>
        <p:spPr>
          <a:xfrm>
            <a:off x="157282" y="1344801"/>
            <a:ext cx="540749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If culvert is at grade and needs a distribution slab DO NOT include membrane waterproofing on the top slab.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If distribution slab is 10” thick or greater than provide 2 layers of reinforcement.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dirty="0"/>
              <a:t>Wingwalls with independent footings (CIP or Precast) should have </a:t>
            </a:r>
            <a:r>
              <a:rPr lang="en-US" dirty="0" err="1"/>
              <a:t>BFE</a:t>
            </a:r>
            <a:r>
              <a:rPr lang="en-US" dirty="0"/>
              <a:t> no higher than bottom of cut off wall.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7B0FD-DD5D-1666-460A-918289A06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540" y="1344801"/>
            <a:ext cx="5407495" cy="255079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E8AEA0-D7EB-E396-6909-FDCC2B55183E}"/>
              </a:ext>
            </a:extLst>
          </p:cNvPr>
          <p:cNvCxnSpPr/>
          <p:nvPr/>
        </p:nvCxnSpPr>
        <p:spPr>
          <a:xfrm flipV="1">
            <a:off x="7480663" y="1323703"/>
            <a:ext cx="2926080" cy="5573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F84D45-9DD5-AAEA-4ADB-DF68C7B81AF7}"/>
              </a:ext>
            </a:extLst>
          </p:cNvPr>
          <p:cNvCxnSpPr>
            <a:cxnSpLocks/>
          </p:cNvCxnSpPr>
          <p:nvPr/>
        </p:nvCxnSpPr>
        <p:spPr>
          <a:xfrm flipH="1" flipV="1">
            <a:off x="7437120" y="1323703"/>
            <a:ext cx="2969623" cy="5573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21E5A7F-3A0A-E941-98FA-2175701C3F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9"/>
          <a:stretch/>
        </p:blipFill>
        <p:spPr>
          <a:xfrm>
            <a:off x="673037" y="4028278"/>
            <a:ext cx="10821001" cy="22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4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1165</Words>
  <Application>Microsoft Office PowerPoint</Application>
  <PresentationFormat>Widescreen</PresentationFormat>
  <Paragraphs>149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Samy, Andrew</dc:creator>
  <cp:lastModifiedBy>Calotta, Gary J</cp:lastModifiedBy>
  <cp:revision>2</cp:revision>
  <dcterms:created xsi:type="dcterms:W3CDTF">2024-01-16T16:07:03Z</dcterms:created>
  <dcterms:modified xsi:type="dcterms:W3CDTF">2026-03-16T17:10:31Z</dcterms:modified>
</cp:coreProperties>
</file>