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29.jpg" ContentType="image/jpg"/>
  <Override PartName="/ppt/media/image32.jpg" ContentType="image/jpg"/>
  <Override PartName="/ppt/notesSlides/notesSlide22.xml" ContentType="application/vnd.openxmlformats-officedocument.presentationml.notesSlide+xml"/>
  <Override PartName="/ppt/media/image33.jpg" ContentType="image/jpg"/>
  <Override PartName="/ppt/notesSlides/notesSlide23.xml" ContentType="application/vnd.openxmlformats-officedocument.presentationml.notesSlide+xml"/>
  <Override PartName="/ppt/media/image34.jpg" ContentType="image/jpg"/>
  <Override PartName="/ppt/notesSlides/notesSlide24.xml" ContentType="application/vnd.openxmlformats-officedocument.presentationml.notesSlide+xml"/>
  <Override PartName="/ppt/media/image35.jpg" ContentType="image/jpg"/>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89" r:id="rId5"/>
    <p:sldId id="260" r:id="rId6"/>
    <p:sldId id="364" r:id="rId7"/>
    <p:sldId id="259" r:id="rId8"/>
    <p:sldId id="363" r:id="rId9"/>
    <p:sldId id="365" r:id="rId10"/>
    <p:sldId id="262" r:id="rId11"/>
    <p:sldId id="366" r:id="rId12"/>
    <p:sldId id="367" r:id="rId13"/>
    <p:sldId id="368" r:id="rId14"/>
    <p:sldId id="369" r:id="rId15"/>
    <p:sldId id="263" r:id="rId16"/>
    <p:sldId id="370" r:id="rId17"/>
    <p:sldId id="371" r:id="rId18"/>
    <p:sldId id="372" r:id="rId19"/>
    <p:sldId id="373" r:id="rId20"/>
    <p:sldId id="374" r:id="rId21"/>
    <p:sldId id="375" r:id="rId22"/>
    <p:sldId id="377" r:id="rId23"/>
    <p:sldId id="378" r:id="rId24"/>
    <p:sldId id="379" r:id="rId25"/>
    <p:sldId id="346" r:id="rId26"/>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317F07-A2AA-465B-019F-E80B4E7B10D2}" name="Guidon, Michael A" initials="GMA" userId="S::mguidon@pa.gov::1d6f9acd-24d1-4b5b-830d-8afc08431ce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uidon, Michael A" initials="GMA" lastIdx="2" clrIdx="0">
    <p:extLst>
      <p:ext uri="{19B8F6BF-5375-455C-9EA6-DF929625EA0E}">
        <p15:presenceInfo xmlns:p15="http://schemas.microsoft.com/office/powerpoint/2012/main" userId="Guidon, Michael 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F91A"/>
    <a:srgbClr val="00FC11"/>
    <a:srgbClr val="02F71D"/>
    <a:srgbClr val="003D7D"/>
    <a:srgbClr val="00853E"/>
    <a:srgbClr val="FF0000"/>
    <a:srgbClr val="00FF00"/>
    <a:srgbClr val="BD0FE1"/>
    <a:srgbClr val="FF9900"/>
    <a:srgbClr val="F18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722925-C9C9-4C4B-9FA3-AE04BB5B4146}" v="232" dt="2026-03-17T00:21:24.922"/>
  </p1510:revLst>
</p1510:revInfo>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99" autoAdjust="0"/>
  </p:normalViewPr>
  <p:slideViewPr>
    <p:cSldViewPr snapToGrid="0">
      <p:cViewPr>
        <p:scale>
          <a:sx n="75" d="100"/>
          <a:sy n="75" d="100"/>
        </p:scale>
        <p:origin x="792" y="84"/>
      </p:cViewPr>
      <p:guideLst/>
    </p:cSldViewPr>
  </p:slideViewPr>
  <p:notesTextViewPr>
    <p:cViewPr>
      <p:scale>
        <a:sx n="150" d="100"/>
        <a:sy n="150" d="100"/>
      </p:scale>
      <p:origin x="0" y="0"/>
    </p:cViewPr>
  </p:notesTextViewPr>
  <p:notesViewPr>
    <p:cSldViewPr snapToGrid="0">
      <p:cViewPr varScale="1">
        <p:scale>
          <a:sx n="70" d="100"/>
          <a:sy n="70" d="100"/>
        </p:scale>
        <p:origin x="277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tron, David" userId="238dc977-c45b-4a81-80de-dfc9540fe8e3" providerId="ADAL" clId="{C4722925-C9C9-4C4B-9FA3-AE04BB5B4146}"/>
    <pc:docChg chg="undo redo custSel addSld delSld modSld sldOrd modMainMaster">
      <pc:chgData name="Rostron, David" userId="238dc977-c45b-4a81-80de-dfc9540fe8e3" providerId="ADAL" clId="{C4722925-C9C9-4C4B-9FA3-AE04BB5B4146}" dt="2026-03-17T00:45:32.423" v="11283" actId="1076"/>
      <pc:docMkLst>
        <pc:docMk/>
      </pc:docMkLst>
      <pc:sldChg chg="addSp modSp mod modNotesTx">
        <pc:chgData name="Rostron, David" userId="238dc977-c45b-4a81-80de-dfc9540fe8e3" providerId="ADAL" clId="{C4722925-C9C9-4C4B-9FA3-AE04BB5B4146}" dt="2026-03-17T00:19:56.905" v="10654" actId="20577"/>
        <pc:sldMkLst>
          <pc:docMk/>
          <pc:sldMk cId="0" sldId="256"/>
        </pc:sldMkLst>
        <pc:spChg chg="add mod">
          <ac:chgData name="Rostron, David" userId="238dc977-c45b-4a81-80de-dfc9540fe8e3" providerId="ADAL" clId="{C4722925-C9C9-4C4B-9FA3-AE04BB5B4146}" dt="2026-03-10T17:39:01.327" v="254" actId="20577"/>
          <ac:spMkLst>
            <pc:docMk/>
            <pc:sldMk cId="0" sldId="256"/>
            <ac:spMk id="2" creationId="{471E2E41-DF48-8743-9AE5-F1D87C2469A8}"/>
          </ac:spMkLst>
        </pc:spChg>
        <pc:spChg chg="add mod">
          <ac:chgData name="Rostron, David" userId="238dc977-c45b-4a81-80de-dfc9540fe8e3" providerId="ADAL" clId="{C4722925-C9C9-4C4B-9FA3-AE04BB5B4146}" dt="2026-03-10T17:38:12.521" v="247" actId="1076"/>
          <ac:spMkLst>
            <pc:docMk/>
            <pc:sldMk cId="0" sldId="256"/>
            <ac:spMk id="3" creationId="{07A297CA-E453-FD3E-BF4F-556EBFDB056A}"/>
          </ac:spMkLst>
        </pc:spChg>
        <pc:spChg chg="mod">
          <ac:chgData name="Rostron, David" userId="238dc977-c45b-4a81-80de-dfc9540fe8e3" providerId="ADAL" clId="{C4722925-C9C9-4C4B-9FA3-AE04BB5B4146}" dt="2026-03-10T19:33:17.840" v="772" actId="20577"/>
          <ac:spMkLst>
            <pc:docMk/>
            <pc:sldMk cId="0" sldId="256"/>
            <ac:spMk id="3074" creationId="{562273E3-C695-425A-8963-D58888B0B35F}"/>
          </ac:spMkLst>
        </pc:spChg>
        <pc:spChg chg="mod">
          <ac:chgData name="Rostron, David" userId="238dc977-c45b-4a81-80de-dfc9540fe8e3" providerId="ADAL" clId="{C4722925-C9C9-4C4B-9FA3-AE04BB5B4146}" dt="2026-03-15T22:19:10.473" v="4958" actId="20577"/>
          <ac:spMkLst>
            <pc:docMk/>
            <pc:sldMk cId="0" sldId="256"/>
            <ac:spMk id="3075" creationId="{8DBFF8BD-536B-4244-BEA0-EA92F9A8439A}"/>
          </ac:spMkLst>
        </pc:spChg>
      </pc:sldChg>
      <pc:sldChg chg="addSp delSp modSp mod modNotesTx">
        <pc:chgData name="Rostron, David" userId="238dc977-c45b-4a81-80de-dfc9540fe8e3" providerId="ADAL" clId="{C4722925-C9C9-4C4B-9FA3-AE04BB5B4146}" dt="2026-03-17T00:25:16.863" v="11020" actId="20577"/>
        <pc:sldMkLst>
          <pc:docMk/>
          <pc:sldMk cId="1694123847" sldId="257"/>
        </pc:sldMkLst>
        <pc:spChg chg="mod">
          <ac:chgData name="Rostron, David" userId="238dc977-c45b-4a81-80de-dfc9540fe8e3" providerId="ADAL" clId="{C4722925-C9C9-4C4B-9FA3-AE04BB5B4146}" dt="2026-03-13T17:40:42.503" v="1051" actId="14100"/>
          <ac:spMkLst>
            <pc:docMk/>
            <pc:sldMk cId="1694123847" sldId="257"/>
            <ac:spMk id="4" creationId="{01DE6B94-E64C-4B7B-A281-AA3ADB2F4DD2}"/>
          </ac:spMkLst>
        </pc:spChg>
        <pc:spChg chg="add mod">
          <ac:chgData name="Rostron, David" userId="238dc977-c45b-4a81-80de-dfc9540fe8e3" providerId="ADAL" clId="{C4722925-C9C9-4C4B-9FA3-AE04BB5B4146}" dt="2026-03-13T17:40:48.376" v="1052" actId="14100"/>
          <ac:spMkLst>
            <pc:docMk/>
            <pc:sldMk cId="1694123847" sldId="257"/>
            <ac:spMk id="5" creationId="{94F19ECF-ADD4-AC43-5965-44EA74980C24}"/>
          </ac:spMkLst>
        </pc:spChg>
        <pc:spChg chg="mod">
          <ac:chgData name="Rostron, David" userId="238dc977-c45b-4a81-80de-dfc9540fe8e3" providerId="ADAL" clId="{C4722925-C9C9-4C4B-9FA3-AE04BB5B4146}" dt="2026-03-13T16:21:41.676" v="985" actId="1036"/>
          <ac:spMkLst>
            <pc:docMk/>
            <pc:sldMk cId="1694123847" sldId="257"/>
            <ac:spMk id="11" creationId="{A8D22398-A051-4850-A826-26C763DBCD9E}"/>
          </ac:spMkLst>
        </pc:spChg>
        <pc:spChg chg="del mod">
          <ac:chgData name="Rostron, David" userId="238dc977-c45b-4a81-80de-dfc9540fe8e3" providerId="ADAL" clId="{C4722925-C9C9-4C4B-9FA3-AE04BB5B4146}" dt="2026-03-10T18:18:32.765" v="276" actId="478"/>
          <ac:spMkLst>
            <pc:docMk/>
            <pc:sldMk cId="1694123847" sldId="257"/>
            <ac:spMk id="18" creationId="{CE7D829A-D983-45BC-BBAD-8AB212383E55}"/>
          </ac:spMkLst>
        </pc:spChg>
        <pc:spChg chg="del">
          <ac:chgData name="Rostron, David" userId="238dc977-c45b-4a81-80de-dfc9540fe8e3" providerId="ADAL" clId="{C4722925-C9C9-4C4B-9FA3-AE04BB5B4146}" dt="2026-03-10T18:18:40.512" v="278" actId="478"/>
          <ac:spMkLst>
            <pc:docMk/>
            <pc:sldMk cId="1694123847" sldId="257"/>
            <ac:spMk id="22" creationId="{88340235-F584-45BB-B20A-21D2CF25B72E}"/>
          </ac:spMkLst>
        </pc:spChg>
        <pc:picChg chg="add mod">
          <ac:chgData name="Rostron, David" userId="238dc977-c45b-4a81-80de-dfc9540fe8e3" providerId="ADAL" clId="{C4722925-C9C9-4C4B-9FA3-AE04BB5B4146}" dt="2026-03-13T21:55:53.614" v="2466" actId="1076"/>
          <ac:picMkLst>
            <pc:docMk/>
            <pc:sldMk cId="1694123847" sldId="257"/>
            <ac:picMk id="3" creationId="{58BB9B5F-481C-4329-B1D2-2115E4D1F54A}"/>
          </ac:picMkLst>
        </pc:picChg>
        <pc:picChg chg="del">
          <ac:chgData name="Rostron, David" userId="238dc977-c45b-4a81-80de-dfc9540fe8e3" providerId="ADAL" clId="{C4722925-C9C9-4C4B-9FA3-AE04BB5B4146}" dt="2026-03-10T18:18:49.393" v="285" actId="478"/>
          <ac:picMkLst>
            <pc:docMk/>
            <pc:sldMk cId="1694123847" sldId="257"/>
            <ac:picMk id="7" creationId="{42076E28-823E-4FA4-B9E3-5C18B907AE41}"/>
          </ac:picMkLst>
        </pc:picChg>
        <pc:picChg chg="del">
          <ac:chgData name="Rostron, David" userId="238dc977-c45b-4a81-80de-dfc9540fe8e3" providerId="ADAL" clId="{C4722925-C9C9-4C4B-9FA3-AE04BB5B4146}" dt="2026-03-10T18:18:48.433" v="284" actId="478"/>
          <ac:picMkLst>
            <pc:docMk/>
            <pc:sldMk cId="1694123847" sldId="257"/>
            <ac:picMk id="13" creationId="{2FACEC38-B470-4C62-A5CA-C89B62279724}"/>
          </ac:picMkLst>
        </pc:picChg>
        <pc:picChg chg="del">
          <ac:chgData name="Rostron, David" userId="238dc977-c45b-4a81-80de-dfc9540fe8e3" providerId="ADAL" clId="{C4722925-C9C9-4C4B-9FA3-AE04BB5B4146}" dt="2026-03-10T18:18:35.115" v="277" actId="478"/>
          <ac:picMkLst>
            <pc:docMk/>
            <pc:sldMk cId="1694123847" sldId="257"/>
            <ac:picMk id="14" creationId="{43F7EDC1-22F7-459C-AB0D-F6D46C84E05D}"/>
          </ac:picMkLst>
        </pc:picChg>
        <pc:picChg chg="del">
          <ac:chgData name="Rostron, David" userId="238dc977-c45b-4a81-80de-dfc9540fe8e3" providerId="ADAL" clId="{C4722925-C9C9-4C4B-9FA3-AE04BB5B4146}" dt="2026-03-10T18:18:42.965" v="279" actId="478"/>
          <ac:picMkLst>
            <pc:docMk/>
            <pc:sldMk cId="1694123847" sldId="257"/>
            <ac:picMk id="15" creationId="{559D2802-FBB6-493E-A9B2-6C8FF20919B3}"/>
          </ac:picMkLst>
        </pc:picChg>
        <pc:picChg chg="del">
          <ac:chgData name="Rostron, David" userId="238dc977-c45b-4a81-80de-dfc9540fe8e3" providerId="ADAL" clId="{C4722925-C9C9-4C4B-9FA3-AE04BB5B4146}" dt="2026-03-10T18:18:44.125" v="280" actId="478"/>
          <ac:picMkLst>
            <pc:docMk/>
            <pc:sldMk cId="1694123847" sldId="257"/>
            <ac:picMk id="16" creationId="{36A852B4-A262-47AF-BEB0-A6FDBA881BA7}"/>
          </ac:picMkLst>
        </pc:picChg>
        <pc:picChg chg="del">
          <ac:chgData name="Rostron, David" userId="238dc977-c45b-4a81-80de-dfc9540fe8e3" providerId="ADAL" clId="{C4722925-C9C9-4C4B-9FA3-AE04BB5B4146}" dt="2026-03-10T18:18:44.869" v="281" actId="478"/>
          <ac:picMkLst>
            <pc:docMk/>
            <pc:sldMk cId="1694123847" sldId="257"/>
            <ac:picMk id="17" creationId="{987D3E03-445E-48FE-B4A3-1F6507261A1C}"/>
          </ac:picMkLst>
        </pc:picChg>
        <pc:picChg chg="del">
          <ac:chgData name="Rostron, David" userId="238dc977-c45b-4a81-80de-dfc9540fe8e3" providerId="ADAL" clId="{C4722925-C9C9-4C4B-9FA3-AE04BB5B4146}" dt="2026-03-10T18:18:46.555" v="282" actId="478"/>
          <ac:picMkLst>
            <pc:docMk/>
            <pc:sldMk cId="1694123847" sldId="257"/>
            <ac:picMk id="20" creationId="{9F4E851D-90F6-4112-B665-0B9000DD8E03}"/>
          </ac:picMkLst>
        </pc:picChg>
        <pc:picChg chg="del">
          <ac:chgData name="Rostron, David" userId="238dc977-c45b-4a81-80de-dfc9540fe8e3" providerId="ADAL" clId="{C4722925-C9C9-4C4B-9FA3-AE04BB5B4146}" dt="2026-03-10T18:18:47.674" v="283" actId="478"/>
          <ac:picMkLst>
            <pc:docMk/>
            <pc:sldMk cId="1694123847" sldId="257"/>
            <ac:picMk id="23" creationId="{9B18B380-C7EC-4C19-B2B0-4445715A9689}"/>
          </ac:picMkLst>
        </pc:picChg>
      </pc:sldChg>
      <pc:sldChg chg="addSp delSp modSp mod modTransition modNotesTx">
        <pc:chgData name="Rostron, David" userId="238dc977-c45b-4a81-80de-dfc9540fe8e3" providerId="ADAL" clId="{C4722925-C9C9-4C4B-9FA3-AE04BB5B4146}" dt="2026-03-13T16:22:00.427" v="1005" actId="1035"/>
        <pc:sldMkLst>
          <pc:docMk/>
          <pc:sldMk cId="2698915077" sldId="258"/>
        </pc:sldMkLst>
        <pc:spChg chg="add del mod">
          <ac:chgData name="Rostron, David" userId="238dc977-c45b-4a81-80de-dfc9540fe8e3" providerId="ADAL" clId="{C4722925-C9C9-4C4B-9FA3-AE04BB5B4146}" dt="2026-03-10T19:35:28.268" v="800" actId="478"/>
          <ac:spMkLst>
            <pc:docMk/>
            <pc:sldMk cId="2698915077" sldId="258"/>
            <ac:spMk id="3" creationId="{6256AD0C-BE62-D03C-9CD4-5EEE1BCF5080}"/>
          </ac:spMkLst>
        </pc:spChg>
        <pc:spChg chg="del mod">
          <ac:chgData name="Rostron, David" userId="238dc977-c45b-4a81-80de-dfc9540fe8e3" providerId="ADAL" clId="{C4722925-C9C9-4C4B-9FA3-AE04BB5B4146}" dt="2026-03-10T19:34:57.808" v="795" actId="478"/>
          <ac:spMkLst>
            <pc:docMk/>
            <pc:sldMk cId="2698915077" sldId="258"/>
            <ac:spMk id="4" creationId="{01DE6B94-E64C-4B7B-A281-AA3ADB2F4DD2}"/>
          </ac:spMkLst>
        </pc:spChg>
        <pc:spChg chg="add del mod">
          <ac:chgData name="Rostron, David" userId="238dc977-c45b-4a81-80de-dfc9540fe8e3" providerId="ADAL" clId="{C4722925-C9C9-4C4B-9FA3-AE04BB5B4146}" dt="2026-03-10T19:36:03.175" v="801" actId="478"/>
          <ac:spMkLst>
            <pc:docMk/>
            <pc:sldMk cId="2698915077" sldId="258"/>
            <ac:spMk id="5" creationId="{45860E41-0B9A-123C-C560-59BFFCE42FF0}"/>
          </ac:spMkLst>
        </pc:spChg>
        <pc:spChg chg="mod">
          <ac:chgData name="Rostron, David" userId="238dc977-c45b-4a81-80de-dfc9540fe8e3" providerId="ADAL" clId="{C4722925-C9C9-4C4B-9FA3-AE04BB5B4146}" dt="2026-03-13T16:22:00.427" v="1005" actId="1035"/>
          <ac:spMkLst>
            <pc:docMk/>
            <pc:sldMk cId="2698915077" sldId="258"/>
            <ac:spMk id="11" creationId="{A8D22398-A051-4850-A826-26C763DBCD9E}"/>
          </ac:spMkLst>
        </pc:spChg>
        <pc:spChg chg="add mod">
          <ac:chgData name="Rostron, David" userId="238dc977-c45b-4a81-80de-dfc9540fe8e3" providerId="ADAL" clId="{C4722925-C9C9-4C4B-9FA3-AE04BB5B4146}" dt="2026-03-11T19:04:44.496" v="867" actId="208"/>
          <ac:spMkLst>
            <pc:docMk/>
            <pc:sldMk cId="2698915077" sldId="258"/>
            <ac:spMk id="12" creationId="{30585FC4-58BC-92FA-BE34-0E4E4B22866A}"/>
          </ac:spMkLst>
        </pc:spChg>
        <pc:spChg chg="add mod">
          <ac:chgData name="Rostron, David" userId="238dc977-c45b-4a81-80de-dfc9540fe8e3" providerId="ADAL" clId="{C4722925-C9C9-4C4B-9FA3-AE04BB5B4146}" dt="2026-03-11T17:28:58.295" v="845" actId="208"/>
          <ac:spMkLst>
            <pc:docMk/>
            <pc:sldMk cId="2698915077" sldId="258"/>
            <ac:spMk id="13" creationId="{65EA2449-EE1F-358F-A298-C5E01A290C57}"/>
          </ac:spMkLst>
        </pc:spChg>
        <pc:spChg chg="add mod">
          <ac:chgData name="Rostron, David" userId="238dc977-c45b-4a81-80de-dfc9540fe8e3" providerId="ADAL" clId="{C4722925-C9C9-4C4B-9FA3-AE04BB5B4146}" dt="2026-03-11T17:32:21.940" v="853" actId="208"/>
          <ac:spMkLst>
            <pc:docMk/>
            <pc:sldMk cId="2698915077" sldId="258"/>
            <ac:spMk id="14" creationId="{6E801E58-7A6D-A235-183C-4AA3C6440AF6}"/>
          </ac:spMkLst>
        </pc:spChg>
        <pc:spChg chg="add mod">
          <ac:chgData name="Rostron, David" userId="238dc977-c45b-4a81-80de-dfc9540fe8e3" providerId="ADAL" clId="{C4722925-C9C9-4C4B-9FA3-AE04BB5B4146}" dt="2026-03-11T17:33:55.734" v="864" actId="208"/>
          <ac:spMkLst>
            <pc:docMk/>
            <pc:sldMk cId="2698915077" sldId="258"/>
            <ac:spMk id="15" creationId="{2CD60FFA-5FE0-F00A-59A0-C14DDC2B2C36}"/>
          </ac:spMkLst>
        </pc:spChg>
        <pc:spChg chg="add del">
          <ac:chgData name="Rostron, David" userId="238dc977-c45b-4a81-80de-dfc9540fe8e3" providerId="ADAL" clId="{C4722925-C9C9-4C4B-9FA3-AE04BB5B4146}" dt="2026-03-11T17:33:22.518" v="858" actId="478"/>
          <ac:spMkLst>
            <pc:docMk/>
            <pc:sldMk cId="2698915077" sldId="258"/>
            <ac:spMk id="16" creationId="{5EB2D5EC-98BC-1F07-433B-5A5D1F888464}"/>
          </ac:spMkLst>
        </pc:spChg>
        <pc:spChg chg="add mod">
          <ac:chgData name="Rostron, David" userId="238dc977-c45b-4a81-80de-dfc9540fe8e3" providerId="ADAL" clId="{C4722925-C9C9-4C4B-9FA3-AE04BB5B4146}" dt="2026-03-13T14:13:18.376" v="883" actId="2711"/>
          <ac:spMkLst>
            <pc:docMk/>
            <pc:sldMk cId="2698915077" sldId="258"/>
            <ac:spMk id="17" creationId="{322D3E99-A611-7E06-A82F-AFEBAD8E2FDD}"/>
          </ac:spMkLst>
        </pc:spChg>
        <pc:spChg chg="add mod">
          <ac:chgData name="Rostron, David" userId="238dc977-c45b-4a81-80de-dfc9540fe8e3" providerId="ADAL" clId="{C4722925-C9C9-4C4B-9FA3-AE04BB5B4146}" dt="2026-03-13T14:13:58.725" v="898" actId="207"/>
          <ac:spMkLst>
            <pc:docMk/>
            <pc:sldMk cId="2698915077" sldId="258"/>
            <ac:spMk id="18" creationId="{EB4D6AAC-505E-6763-1B25-04A6AEAC0DDB}"/>
          </ac:spMkLst>
        </pc:spChg>
        <pc:spChg chg="add mod">
          <ac:chgData name="Rostron, David" userId="238dc977-c45b-4a81-80de-dfc9540fe8e3" providerId="ADAL" clId="{C4722925-C9C9-4C4B-9FA3-AE04BB5B4146}" dt="2026-03-13T14:14:39.933" v="915" actId="207"/>
          <ac:spMkLst>
            <pc:docMk/>
            <pc:sldMk cId="2698915077" sldId="258"/>
            <ac:spMk id="19" creationId="{68879EEE-AAF8-28A4-4ACA-833B542A4A7A}"/>
          </ac:spMkLst>
        </pc:spChg>
        <pc:spChg chg="add mod">
          <ac:chgData name="Rostron, David" userId="238dc977-c45b-4a81-80de-dfc9540fe8e3" providerId="ADAL" clId="{C4722925-C9C9-4C4B-9FA3-AE04BB5B4146}" dt="2026-03-13T14:15:18.721" v="930" actId="207"/>
          <ac:spMkLst>
            <pc:docMk/>
            <pc:sldMk cId="2698915077" sldId="258"/>
            <ac:spMk id="20" creationId="{C7FC5D24-FF43-8C2F-E442-AA3C6E97444D}"/>
          </ac:spMkLst>
        </pc:spChg>
        <pc:graphicFrameChg chg="add mod">
          <ac:chgData name="Rostron, David" userId="238dc977-c45b-4a81-80de-dfc9540fe8e3" providerId="ADAL" clId="{C4722925-C9C9-4C4B-9FA3-AE04BB5B4146}" dt="2026-03-10T19:38:03.861" v="814"/>
          <ac:graphicFrameMkLst>
            <pc:docMk/>
            <pc:sldMk cId="2698915077" sldId="258"/>
            <ac:graphicFrameMk id="6" creationId="{B8CA73C7-F12C-3FFC-ED38-8BAFFAF23E70}"/>
          </ac:graphicFrameMkLst>
        </pc:graphicFrameChg>
        <pc:graphicFrameChg chg="add del mod">
          <ac:chgData name="Rostron, David" userId="238dc977-c45b-4a81-80de-dfc9540fe8e3" providerId="ADAL" clId="{C4722925-C9C9-4C4B-9FA3-AE04BB5B4146}" dt="2026-03-10T20:15:16.760" v="825" actId="478"/>
          <ac:graphicFrameMkLst>
            <pc:docMk/>
            <pc:sldMk cId="2698915077" sldId="258"/>
            <ac:graphicFrameMk id="7" creationId="{BD494D54-31F5-C0C7-32EF-1833E135FE1F}"/>
          </ac:graphicFrameMkLst>
        </pc:graphicFrameChg>
        <pc:graphicFrameChg chg="add del mod">
          <ac:chgData name="Rostron, David" userId="238dc977-c45b-4a81-80de-dfc9540fe8e3" providerId="ADAL" clId="{C4722925-C9C9-4C4B-9FA3-AE04BB5B4146}" dt="2026-03-11T17:24:51.565" v="830" actId="478"/>
          <ac:graphicFrameMkLst>
            <pc:docMk/>
            <pc:sldMk cId="2698915077" sldId="258"/>
            <ac:graphicFrameMk id="8" creationId="{0E218EB6-E1CB-1F9D-FDA7-62FC06F560C5}"/>
          </ac:graphicFrameMkLst>
        </pc:graphicFrameChg>
        <pc:graphicFrameChg chg="add mod">
          <ac:chgData name="Rostron, David" userId="238dc977-c45b-4a81-80de-dfc9540fe8e3" providerId="ADAL" clId="{C4722925-C9C9-4C4B-9FA3-AE04BB5B4146}" dt="2026-03-11T17:28:38.235" v="843" actId="1076"/>
          <ac:graphicFrameMkLst>
            <pc:docMk/>
            <pc:sldMk cId="2698915077" sldId="258"/>
            <ac:graphicFrameMk id="9" creationId="{F2A5E669-EA16-9066-BC61-7403B263D077}"/>
          </ac:graphicFrameMkLst>
        </pc:graphicFrameChg>
        <pc:graphicFrameChg chg="del">
          <ac:chgData name="Rostron, David" userId="238dc977-c45b-4a81-80de-dfc9540fe8e3" providerId="ADAL" clId="{C4722925-C9C9-4C4B-9FA3-AE04BB5B4146}" dt="2026-03-10T19:34:54.430" v="793" actId="478"/>
          <ac:graphicFrameMkLst>
            <pc:docMk/>
            <pc:sldMk cId="2698915077" sldId="258"/>
            <ac:graphicFrameMk id="10" creationId="{F7EC6327-C3B0-4EFE-BD1B-4489FC1239D6}"/>
          </ac:graphicFrameMkLst>
        </pc:graphicFrameChg>
      </pc:sldChg>
      <pc:sldChg chg="addSp delSp modSp mod modNotesTx">
        <pc:chgData name="Rostron, David" userId="238dc977-c45b-4a81-80de-dfc9540fe8e3" providerId="ADAL" clId="{C4722925-C9C9-4C4B-9FA3-AE04BB5B4146}" dt="2026-03-16T20:15:51.184" v="9592" actId="20577"/>
        <pc:sldMkLst>
          <pc:docMk/>
          <pc:sldMk cId="2566288729" sldId="259"/>
        </pc:sldMkLst>
        <pc:spChg chg="add del mod">
          <ac:chgData name="Rostron, David" userId="238dc977-c45b-4a81-80de-dfc9540fe8e3" providerId="ADAL" clId="{C4722925-C9C9-4C4B-9FA3-AE04BB5B4146}" dt="2026-03-10T19:38:54.173" v="822" actId="478"/>
          <ac:spMkLst>
            <pc:docMk/>
            <pc:sldMk cId="2566288729" sldId="259"/>
            <ac:spMk id="2" creationId="{8C560E13-9DAA-5445-5201-523063F1773E}"/>
          </ac:spMkLst>
        </pc:spChg>
        <pc:spChg chg="del">
          <ac:chgData name="Rostron, David" userId="238dc977-c45b-4a81-80de-dfc9540fe8e3" providerId="ADAL" clId="{C4722925-C9C9-4C4B-9FA3-AE04BB5B4146}" dt="2026-03-10T19:38:49.609" v="821" actId="478"/>
          <ac:spMkLst>
            <pc:docMk/>
            <pc:sldMk cId="2566288729" sldId="259"/>
            <ac:spMk id="4" creationId="{01DE6B94-E64C-4B7B-A281-AA3ADB2F4DD2}"/>
          </ac:spMkLst>
        </pc:spChg>
        <pc:spChg chg="add mod">
          <ac:chgData name="Rostron, David" userId="238dc977-c45b-4a81-80de-dfc9540fe8e3" providerId="ADAL" clId="{C4722925-C9C9-4C4B-9FA3-AE04BB5B4146}" dt="2026-03-13T17:52:19.026" v="1122" actId="2085"/>
          <ac:spMkLst>
            <pc:docMk/>
            <pc:sldMk cId="2566288729" sldId="259"/>
            <ac:spMk id="7" creationId="{127069B7-7FF6-432D-E095-84AA3258ADEB}"/>
          </ac:spMkLst>
        </pc:spChg>
        <pc:spChg chg="add del mod">
          <ac:chgData name="Rostron, David" userId="238dc977-c45b-4a81-80de-dfc9540fe8e3" providerId="ADAL" clId="{C4722925-C9C9-4C4B-9FA3-AE04BB5B4146}" dt="2026-03-15T20:20:05.678" v="2979" actId="21"/>
          <ac:spMkLst>
            <pc:docMk/>
            <pc:sldMk cId="2566288729" sldId="259"/>
            <ac:spMk id="8" creationId="{CF176E43-AAAF-DB1A-6C94-EBECCF3A6DBA}"/>
          </ac:spMkLst>
        </pc:spChg>
        <pc:spChg chg="add mod">
          <ac:chgData name="Rostron, David" userId="238dc977-c45b-4a81-80de-dfc9540fe8e3" providerId="ADAL" clId="{C4722925-C9C9-4C4B-9FA3-AE04BB5B4146}" dt="2026-03-13T20:57:26.380" v="1441" actId="1582"/>
          <ac:spMkLst>
            <pc:docMk/>
            <pc:sldMk cId="2566288729" sldId="259"/>
            <ac:spMk id="9" creationId="{23E47443-A558-B528-4EBF-7F22BB760BC4}"/>
          </ac:spMkLst>
        </pc:spChg>
        <pc:spChg chg="mod">
          <ac:chgData name="Rostron, David" userId="238dc977-c45b-4a81-80de-dfc9540fe8e3" providerId="ADAL" clId="{C4722925-C9C9-4C4B-9FA3-AE04BB5B4146}" dt="2026-03-13T17:44:18.329" v="1059" actId="6549"/>
          <ac:spMkLst>
            <pc:docMk/>
            <pc:sldMk cId="2566288729" sldId="259"/>
            <ac:spMk id="11" creationId="{A8D22398-A051-4850-A826-26C763DBCD9E}"/>
          </ac:spMkLst>
        </pc:spChg>
        <pc:spChg chg="add del">
          <ac:chgData name="Rostron, David" userId="238dc977-c45b-4a81-80de-dfc9540fe8e3" providerId="ADAL" clId="{C4722925-C9C9-4C4B-9FA3-AE04BB5B4146}" dt="2026-03-13T21:30:11.153" v="2020" actId="22"/>
          <ac:spMkLst>
            <pc:docMk/>
            <pc:sldMk cId="2566288729" sldId="259"/>
            <ac:spMk id="12" creationId="{CD739954-92AF-7742-471B-7AD29593FF4C}"/>
          </ac:spMkLst>
        </pc:spChg>
        <pc:spChg chg="add mod">
          <ac:chgData name="Rostron, David" userId="238dc977-c45b-4a81-80de-dfc9540fe8e3" providerId="ADAL" clId="{C4722925-C9C9-4C4B-9FA3-AE04BB5B4146}" dt="2026-03-13T21:34:28.022" v="2051" actId="1076"/>
          <ac:spMkLst>
            <pc:docMk/>
            <pc:sldMk cId="2566288729" sldId="259"/>
            <ac:spMk id="17" creationId="{60CF99BC-E0EB-61B0-E429-54383E602534}"/>
          </ac:spMkLst>
        </pc:spChg>
        <pc:picChg chg="add del mod">
          <ac:chgData name="Rostron, David" userId="238dc977-c45b-4a81-80de-dfc9540fe8e3" providerId="ADAL" clId="{C4722925-C9C9-4C4B-9FA3-AE04BB5B4146}" dt="2026-03-13T17:43:54.961" v="1055" actId="478"/>
          <ac:picMkLst>
            <pc:docMk/>
            <pc:sldMk cId="2566288729" sldId="259"/>
            <ac:picMk id="3" creationId="{E8C6E960-8F30-3492-2779-D0104138CBC4}"/>
          </ac:picMkLst>
        </pc:picChg>
        <pc:picChg chg="add mod ord modCrop">
          <ac:chgData name="Rostron, David" userId="238dc977-c45b-4a81-80de-dfc9540fe8e3" providerId="ADAL" clId="{C4722925-C9C9-4C4B-9FA3-AE04BB5B4146}" dt="2026-03-13T18:34:28.650" v="1158" actId="1076"/>
          <ac:picMkLst>
            <pc:docMk/>
            <pc:sldMk cId="2566288729" sldId="259"/>
            <ac:picMk id="6" creationId="{7BA30D3F-F273-2501-1865-139A4902CD48}"/>
          </ac:picMkLst>
        </pc:picChg>
        <pc:picChg chg="add mod">
          <ac:chgData name="Rostron, David" userId="238dc977-c45b-4a81-80de-dfc9540fe8e3" providerId="ADAL" clId="{C4722925-C9C9-4C4B-9FA3-AE04BB5B4146}" dt="2026-03-13T21:31:02.572" v="2025" actId="931"/>
          <ac:picMkLst>
            <pc:docMk/>
            <pc:sldMk cId="2566288729" sldId="259"/>
            <ac:picMk id="14" creationId="{B1298D69-B285-B750-8172-C0DE79158A28}"/>
          </ac:picMkLst>
        </pc:picChg>
        <pc:picChg chg="add mod">
          <ac:chgData name="Rostron, David" userId="238dc977-c45b-4a81-80de-dfc9540fe8e3" providerId="ADAL" clId="{C4722925-C9C9-4C4B-9FA3-AE04BB5B4146}" dt="2026-03-13T21:32:57.514" v="2030" actId="1076"/>
          <ac:picMkLst>
            <pc:docMk/>
            <pc:sldMk cId="2566288729" sldId="259"/>
            <ac:picMk id="16" creationId="{CD3FEB95-91A6-C637-3F49-0191FB800F08}"/>
          </ac:picMkLst>
        </pc:picChg>
      </pc:sldChg>
      <pc:sldChg chg="addSp delSp modSp mod ord modNotesTx">
        <pc:chgData name="Rostron, David" userId="238dc977-c45b-4a81-80de-dfc9540fe8e3" providerId="ADAL" clId="{C4722925-C9C9-4C4B-9FA3-AE04BB5B4146}" dt="2026-03-16T20:13:58.497" v="9532" actId="313"/>
        <pc:sldMkLst>
          <pc:docMk/>
          <pc:sldMk cId="1753777090" sldId="260"/>
        </pc:sldMkLst>
        <pc:spChg chg="add del mod">
          <ac:chgData name="Rostron, David" userId="238dc977-c45b-4a81-80de-dfc9540fe8e3" providerId="ADAL" clId="{C4722925-C9C9-4C4B-9FA3-AE04BB5B4146}" dt="2026-03-13T19:01:37.373" v="1307" actId="478"/>
          <ac:spMkLst>
            <pc:docMk/>
            <pc:sldMk cId="1753777090" sldId="260"/>
            <ac:spMk id="3" creationId="{E37B46BB-8BC0-428F-E7FB-970E9E600E84}"/>
          </ac:spMkLst>
        </pc:spChg>
        <pc:spChg chg="del">
          <ac:chgData name="Rostron, David" userId="238dc977-c45b-4a81-80de-dfc9540fe8e3" providerId="ADAL" clId="{C4722925-C9C9-4C4B-9FA3-AE04BB5B4146}" dt="2026-03-13T19:01:40.282" v="1308" actId="478"/>
          <ac:spMkLst>
            <pc:docMk/>
            <pc:sldMk cId="1753777090" sldId="260"/>
            <ac:spMk id="4" creationId="{01DE6B94-E64C-4B7B-A281-AA3ADB2F4DD2}"/>
          </ac:spMkLst>
        </pc:spChg>
        <pc:spChg chg="add del mod">
          <ac:chgData name="Rostron, David" userId="238dc977-c45b-4a81-80de-dfc9540fe8e3" providerId="ADAL" clId="{C4722925-C9C9-4C4B-9FA3-AE04BB5B4146}" dt="2026-03-13T18:34:09.790" v="1155" actId="21"/>
          <ac:spMkLst>
            <pc:docMk/>
            <pc:sldMk cId="1753777090" sldId="260"/>
            <ac:spMk id="5" creationId="{CF176E43-AAAF-DB1A-6C94-EBECCF3A6DBA}"/>
          </ac:spMkLst>
        </pc:spChg>
        <pc:spChg chg="add mod">
          <ac:chgData name="Rostron, David" userId="238dc977-c45b-4a81-80de-dfc9540fe8e3" providerId="ADAL" clId="{C4722925-C9C9-4C4B-9FA3-AE04BB5B4146}" dt="2026-03-13T21:55:36.398" v="2465" actId="948"/>
          <ac:spMkLst>
            <pc:docMk/>
            <pc:sldMk cId="1753777090" sldId="260"/>
            <ac:spMk id="7" creationId="{25ACC266-31A6-B3B2-E83D-8414BFED86D5}"/>
          </ac:spMkLst>
        </pc:spChg>
        <pc:spChg chg="add del mod">
          <ac:chgData name="Rostron, David" userId="238dc977-c45b-4a81-80de-dfc9540fe8e3" providerId="ADAL" clId="{C4722925-C9C9-4C4B-9FA3-AE04BB5B4146}" dt="2026-03-13T19:01:42.801" v="1309" actId="478"/>
          <ac:spMkLst>
            <pc:docMk/>
            <pc:sldMk cId="1753777090" sldId="260"/>
            <ac:spMk id="8" creationId="{6FC7DE8C-5C49-3AC1-A2C0-3A5BCFF309C5}"/>
          </ac:spMkLst>
        </pc:spChg>
        <pc:spChg chg="mod">
          <ac:chgData name="Rostron, David" userId="238dc977-c45b-4a81-80de-dfc9540fe8e3" providerId="ADAL" clId="{C4722925-C9C9-4C4B-9FA3-AE04BB5B4146}" dt="2026-03-15T20:44:05.036" v="3299" actId="20577"/>
          <ac:spMkLst>
            <pc:docMk/>
            <pc:sldMk cId="1753777090" sldId="260"/>
            <ac:spMk id="11" creationId="{A8D22398-A051-4850-A826-26C763DBCD9E}"/>
          </ac:spMkLst>
        </pc:spChg>
        <pc:graphicFrameChg chg="del">
          <ac:chgData name="Rostron, David" userId="238dc977-c45b-4a81-80de-dfc9540fe8e3" providerId="ADAL" clId="{C4722925-C9C9-4C4B-9FA3-AE04BB5B4146}" dt="2026-03-13T18:27:57.019" v="1146" actId="478"/>
          <ac:graphicFrameMkLst>
            <pc:docMk/>
            <pc:sldMk cId="1753777090" sldId="260"/>
            <ac:graphicFrameMk id="6" creationId="{9EFA0942-D72E-4E7D-AF82-7698181879EF}"/>
          </ac:graphicFrameMkLst>
        </pc:graphicFrameChg>
      </pc:sldChg>
      <pc:sldChg chg="addSp delSp modSp mod modNotesTx">
        <pc:chgData name="Rostron, David" userId="238dc977-c45b-4a81-80de-dfc9540fe8e3" providerId="ADAL" clId="{C4722925-C9C9-4C4B-9FA3-AE04BB5B4146}" dt="2026-03-17T00:29:14.812" v="11053" actId="6549"/>
        <pc:sldMkLst>
          <pc:docMk/>
          <pc:sldMk cId="2743707771" sldId="262"/>
        </pc:sldMkLst>
        <pc:spChg chg="add mod">
          <ac:chgData name="Rostron, David" userId="238dc977-c45b-4a81-80de-dfc9540fe8e3" providerId="ADAL" clId="{C4722925-C9C9-4C4B-9FA3-AE04BB5B4146}" dt="2026-03-15T20:45:51.510" v="3300" actId="478"/>
          <ac:spMkLst>
            <pc:docMk/>
            <pc:sldMk cId="2743707771" sldId="262"/>
            <ac:spMk id="2" creationId="{D13CAFB4-E021-DBB1-E2A0-971E514DBCE5}"/>
          </ac:spMkLst>
        </pc:spChg>
        <pc:spChg chg="del">
          <ac:chgData name="Rostron, David" userId="238dc977-c45b-4a81-80de-dfc9540fe8e3" providerId="ADAL" clId="{C4722925-C9C9-4C4B-9FA3-AE04BB5B4146}" dt="2026-03-15T20:45:51.510" v="3300" actId="478"/>
          <ac:spMkLst>
            <pc:docMk/>
            <pc:sldMk cId="2743707771" sldId="262"/>
            <ac:spMk id="4" creationId="{01DE6B94-E64C-4B7B-A281-AA3ADB2F4DD2}"/>
          </ac:spMkLst>
        </pc:spChg>
        <pc:spChg chg="add mod">
          <ac:chgData name="Rostron, David" userId="238dc977-c45b-4a81-80de-dfc9540fe8e3" providerId="ADAL" clId="{C4722925-C9C9-4C4B-9FA3-AE04BB5B4146}" dt="2026-03-15T21:48:04.445" v="3957" actId="20577"/>
          <ac:spMkLst>
            <pc:docMk/>
            <pc:sldMk cId="2743707771" sldId="262"/>
            <ac:spMk id="6" creationId="{CF8B94D7-D040-2427-37BF-98BB900024BB}"/>
          </ac:spMkLst>
        </pc:spChg>
        <pc:spChg chg="mod">
          <ac:chgData name="Rostron, David" userId="238dc977-c45b-4a81-80de-dfc9540fe8e3" providerId="ADAL" clId="{C4722925-C9C9-4C4B-9FA3-AE04BB5B4146}" dt="2026-03-15T20:43:42.257" v="3280" actId="20577"/>
          <ac:spMkLst>
            <pc:docMk/>
            <pc:sldMk cId="2743707771" sldId="262"/>
            <ac:spMk id="11" creationId="{A8D22398-A051-4850-A826-26C763DBCD9E}"/>
          </ac:spMkLst>
        </pc:spChg>
        <pc:picChg chg="add mod">
          <ac:chgData name="Rostron, David" userId="238dc977-c45b-4a81-80de-dfc9540fe8e3" providerId="ADAL" clId="{C4722925-C9C9-4C4B-9FA3-AE04BB5B4146}" dt="2026-03-15T20:46:04.264" v="3303" actId="1076"/>
          <ac:picMkLst>
            <pc:docMk/>
            <pc:sldMk cId="2743707771" sldId="262"/>
            <ac:picMk id="3" creationId="{C5F10219-9BBA-43BF-2CD8-410452FDFEF3}"/>
          </ac:picMkLst>
        </pc:picChg>
      </pc:sldChg>
      <pc:sldChg chg="addSp delSp modSp mod modClrScheme chgLayout modNotesTx">
        <pc:chgData name="Rostron, David" userId="238dc977-c45b-4a81-80de-dfc9540fe8e3" providerId="ADAL" clId="{C4722925-C9C9-4C4B-9FA3-AE04BB5B4146}" dt="2026-03-16T20:44:02.380" v="10221" actId="20577"/>
        <pc:sldMkLst>
          <pc:docMk/>
          <pc:sldMk cId="1836567363" sldId="263"/>
        </pc:sldMkLst>
        <pc:spChg chg="add del mod">
          <ac:chgData name="Rostron, David" userId="238dc977-c45b-4a81-80de-dfc9540fe8e3" providerId="ADAL" clId="{C4722925-C9C9-4C4B-9FA3-AE04BB5B4146}" dt="2026-03-16T01:55:19.398" v="5512" actId="478"/>
          <ac:spMkLst>
            <pc:docMk/>
            <pc:sldMk cId="1836567363" sldId="263"/>
            <ac:spMk id="2" creationId="{0A460BE2-BFC3-2960-7CEF-E7836238BBE6}"/>
          </ac:spMkLst>
        </pc:spChg>
        <pc:spChg chg="del mod">
          <ac:chgData name="Rostron, David" userId="238dc977-c45b-4a81-80de-dfc9540fe8e3" providerId="ADAL" clId="{C4722925-C9C9-4C4B-9FA3-AE04BB5B4146}" dt="2026-03-16T01:55:17.442" v="5511" actId="478"/>
          <ac:spMkLst>
            <pc:docMk/>
            <pc:sldMk cId="1836567363" sldId="263"/>
            <ac:spMk id="4" creationId="{01DE6B94-E64C-4B7B-A281-AA3ADB2F4DD2}"/>
          </ac:spMkLst>
        </pc:spChg>
        <pc:spChg chg="add mod">
          <ac:chgData name="Rostron, David" userId="238dc977-c45b-4a81-80de-dfc9540fe8e3" providerId="ADAL" clId="{C4722925-C9C9-4C4B-9FA3-AE04BB5B4146}" dt="2026-03-16T02:03:40.548" v="5621" actId="20577"/>
          <ac:spMkLst>
            <pc:docMk/>
            <pc:sldMk cId="1836567363" sldId="263"/>
            <ac:spMk id="5" creationId="{4F0C1CE9-B068-5ED0-EBE3-3DE2B11BCD3A}"/>
          </ac:spMkLst>
        </pc:spChg>
        <pc:spChg chg="add mod ord">
          <ac:chgData name="Rostron, David" userId="238dc977-c45b-4a81-80de-dfc9540fe8e3" providerId="ADAL" clId="{C4722925-C9C9-4C4B-9FA3-AE04BB5B4146}" dt="2026-03-16T02:24:21.118" v="5771" actId="1076"/>
          <ac:spMkLst>
            <pc:docMk/>
            <pc:sldMk cId="1836567363" sldId="263"/>
            <ac:spMk id="6" creationId="{356730BB-2248-5007-1875-51DA4FA018C5}"/>
          </ac:spMkLst>
        </pc:spChg>
        <pc:spChg chg="add mod">
          <ac:chgData name="Rostron, David" userId="238dc977-c45b-4a81-80de-dfc9540fe8e3" providerId="ADAL" clId="{C4722925-C9C9-4C4B-9FA3-AE04BB5B4146}" dt="2026-03-16T02:23:59.397" v="5769" actId="14100"/>
          <ac:spMkLst>
            <pc:docMk/>
            <pc:sldMk cId="1836567363" sldId="263"/>
            <ac:spMk id="8" creationId="{C0BC2E1B-F182-9B37-9E3F-3EF857002FC2}"/>
          </ac:spMkLst>
        </pc:spChg>
        <pc:spChg chg="mod">
          <ac:chgData name="Rostron, David" userId="238dc977-c45b-4a81-80de-dfc9540fe8e3" providerId="ADAL" clId="{C4722925-C9C9-4C4B-9FA3-AE04BB5B4146}" dt="2026-03-16T01:56:00.241" v="5516" actId="26606"/>
          <ac:spMkLst>
            <pc:docMk/>
            <pc:sldMk cId="1836567363" sldId="263"/>
            <ac:spMk id="11" creationId="{A8D22398-A051-4850-A826-26C763DBCD9E}"/>
          </ac:spMkLst>
        </pc:spChg>
        <pc:picChg chg="add mod modCrop">
          <ac:chgData name="Rostron, David" userId="238dc977-c45b-4a81-80de-dfc9540fe8e3" providerId="ADAL" clId="{C4722925-C9C9-4C4B-9FA3-AE04BB5B4146}" dt="2026-03-16T12:20:03.237" v="5975" actId="1036"/>
          <ac:picMkLst>
            <pc:docMk/>
            <pc:sldMk cId="1836567363" sldId="263"/>
            <ac:picMk id="3" creationId="{33609D2B-211A-8469-A8C7-09D01C425CE8}"/>
          </ac:picMkLst>
        </pc:picChg>
        <pc:picChg chg="del">
          <ac:chgData name="Rostron, David" userId="238dc977-c45b-4a81-80de-dfc9540fe8e3" providerId="ADAL" clId="{C4722925-C9C9-4C4B-9FA3-AE04BB5B4146}" dt="2026-03-16T01:42:36.180" v="5393" actId="478"/>
          <ac:picMkLst>
            <pc:docMk/>
            <pc:sldMk cId="1836567363" sldId="263"/>
            <ac:picMk id="7" creationId="{DF018E5A-54F5-491E-94AE-841DA8339274}"/>
          </ac:picMkLst>
        </pc:picChg>
      </pc:sldChg>
      <pc:sldChg chg="del">
        <pc:chgData name="Rostron, David" userId="238dc977-c45b-4a81-80de-dfc9540fe8e3" providerId="ADAL" clId="{C4722925-C9C9-4C4B-9FA3-AE04BB5B4146}" dt="2026-03-16T14:53:54.377" v="8371" actId="2696"/>
        <pc:sldMkLst>
          <pc:docMk/>
          <pc:sldMk cId="1844807319" sldId="267"/>
        </pc:sldMkLst>
      </pc:sldChg>
      <pc:sldChg chg="addSp delSp modSp mod modTransition modNotesTx">
        <pc:chgData name="Rostron, David" userId="238dc977-c45b-4a81-80de-dfc9540fe8e3" providerId="ADAL" clId="{C4722925-C9C9-4C4B-9FA3-AE04BB5B4146}" dt="2026-03-16T20:12:15.828" v="9439" actId="20577"/>
        <pc:sldMkLst>
          <pc:docMk/>
          <pc:sldMk cId="2053565241" sldId="289"/>
        </pc:sldMkLst>
        <pc:spChg chg="del mod">
          <ac:chgData name="Rostron, David" userId="238dc977-c45b-4a81-80de-dfc9540fe8e3" providerId="ADAL" clId="{C4722925-C9C9-4C4B-9FA3-AE04BB5B4146}" dt="2026-03-10T19:38:40.886" v="820" actId="478"/>
          <ac:spMkLst>
            <pc:docMk/>
            <pc:sldMk cId="2053565241" sldId="289"/>
            <ac:spMk id="3" creationId="{EAE22E41-12E9-49E8-B56A-CEDDA5673C0D}"/>
          </ac:spMkLst>
        </pc:spChg>
        <pc:spChg chg="add del mod">
          <ac:chgData name="Rostron, David" userId="238dc977-c45b-4a81-80de-dfc9540fe8e3" providerId="ADAL" clId="{C4722925-C9C9-4C4B-9FA3-AE04BB5B4146}" dt="2026-03-13T18:33:21.508" v="1151" actId="21"/>
          <ac:spMkLst>
            <pc:docMk/>
            <pc:sldMk cId="2053565241" sldId="289"/>
            <ac:spMk id="4" creationId="{CF176E43-AAAF-DB1A-6C94-EBECCF3A6DBA}"/>
          </ac:spMkLst>
        </pc:spChg>
        <pc:spChg chg="add mod">
          <ac:chgData name="Rostron, David" userId="238dc977-c45b-4a81-80de-dfc9540fe8e3" providerId="ADAL" clId="{C4722925-C9C9-4C4B-9FA3-AE04BB5B4146}" dt="2026-03-13T21:35:24.760" v="2053" actId="1076"/>
          <ac:spMkLst>
            <pc:docMk/>
            <pc:sldMk cId="2053565241" sldId="289"/>
            <ac:spMk id="6" creationId="{27787938-C783-3578-2E52-23CB9A1D7387}"/>
          </ac:spMkLst>
        </pc:spChg>
        <pc:spChg chg="add mod">
          <ac:chgData name="Rostron, David" userId="238dc977-c45b-4a81-80de-dfc9540fe8e3" providerId="ADAL" clId="{C4722925-C9C9-4C4B-9FA3-AE04BB5B4146}" dt="2026-03-15T21:23:14.309" v="3686" actId="1076"/>
          <ac:spMkLst>
            <pc:docMk/>
            <pc:sldMk cId="2053565241" sldId="289"/>
            <ac:spMk id="9" creationId="{CF176E43-AAAF-DB1A-6C94-EBECCF3A6DBA}"/>
          </ac:spMkLst>
        </pc:spChg>
        <pc:spChg chg="mod">
          <ac:chgData name="Rostron, David" userId="238dc977-c45b-4a81-80de-dfc9540fe8e3" providerId="ADAL" clId="{C4722925-C9C9-4C4B-9FA3-AE04BB5B4146}" dt="2026-03-15T20:43:51.653" v="3290" actId="20577"/>
          <ac:spMkLst>
            <pc:docMk/>
            <pc:sldMk cId="2053565241" sldId="289"/>
            <ac:spMk id="11" creationId="{A8D22398-A051-4850-A826-26C763DBCD9E}"/>
          </ac:spMkLst>
        </pc:spChg>
        <pc:graphicFrameChg chg="del">
          <ac:chgData name="Rostron, David" userId="238dc977-c45b-4a81-80de-dfc9540fe8e3" providerId="ADAL" clId="{C4722925-C9C9-4C4B-9FA3-AE04BB5B4146}" dt="2026-03-10T19:38:36.743" v="818" actId="478"/>
          <ac:graphicFrameMkLst>
            <pc:docMk/>
            <pc:sldMk cId="2053565241" sldId="289"/>
            <ac:graphicFrameMk id="7" creationId="{2402D13A-2EB8-4204-B608-CF327C31A1CA}"/>
          </ac:graphicFrameMkLst>
        </pc:graphicFrameChg>
        <pc:graphicFrameChg chg="del">
          <ac:chgData name="Rostron, David" userId="238dc977-c45b-4a81-80de-dfc9540fe8e3" providerId="ADAL" clId="{C4722925-C9C9-4C4B-9FA3-AE04BB5B4146}" dt="2026-03-10T19:38:32.944" v="817" actId="478"/>
          <ac:graphicFrameMkLst>
            <pc:docMk/>
            <pc:sldMk cId="2053565241" sldId="289"/>
            <ac:graphicFrameMk id="8" creationId="{5363A2BB-BE0D-44CF-8404-144F13C7087E}"/>
          </ac:graphicFrameMkLst>
        </pc:graphicFrameChg>
        <pc:picChg chg="add mod">
          <ac:chgData name="Rostron, David" userId="238dc977-c45b-4a81-80de-dfc9540fe8e3" providerId="ADAL" clId="{C4722925-C9C9-4C4B-9FA3-AE04BB5B4146}" dt="2026-03-13T18:31:09.964" v="1147" actId="1076"/>
          <ac:picMkLst>
            <pc:docMk/>
            <pc:sldMk cId="2053565241" sldId="289"/>
            <ac:picMk id="2" creationId="{5973B50F-542F-9724-F776-AF767358067B}"/>
          </ac:picMkLst>
        </pc:picChg>
        <pc:picChg chg="add mod">
          <ac:chgData name="Rostron, David" userId="238dc977-c45b-4a81-80de-dfc9540fe8e3" providerId="ADAL" clId="{C4722925-C9C9-4C4B-9FA3-AE04BB5B4146}" dt="2026-03-13T21:35:24.760" v="2053" actId="1076"/>
          <ac:picMkLst>
            <pc:docMk/>
            <pc:sldMk cId="2053565241" sldId="289"/>
            <ac:picMk id="5" creationId="{0D942F73-5E97-714F-7B81-941331BCAE22}"/>
          </ac:picMkLst>
        </pc:picChg>
      </pc:sldChg>
      <pc:sldChg chg="del">
        <pc:chgData name="Rostron, David" userId="238dc977-c45b-4a81-80de-dfc9540fe8e3" providerId="ADAL" clId="{C4722925-C9C9-4C4B-9FA3-AE04BB5B4146}" dt="2026-03-16T17:31:25.814" v="9009" actId="2696"/>
        <pc:sldMkLst>
          <pc:docMk/>
          <pc:sldMk cId="391545007" sldId="290"/>
        </pc:sldMkLst>
      </pc:sldChg>
      <pc:sldChg chg="del">
        <pc:chgData name="Rostron, David" userId="238dc977-c45b-4a81-80de-dfc9540fe8e3" providerId="ADAL" clId="{C4722925-C9C9-4C4B-9FA3-AE04BB5B4146}" dt="2026-03-16T17:31:25.814" v="9009" actId="2696"/>
        <pc:sldMkLst>
          <pc:docMk/>
          <pc:sldMk cId="389383924" sldId="305"/>
        </pc:sldMkLst>
      </pc:sldChg>
      <pc:sldChg chg="del">
        <pc:chgData name="Rostron, David" userId="238dc977-c45b-4a81-80de-dfc9540fe8e3" providerId="ADAL" clId="{C4722925-C9C9-4C4B-9FA3-AE04BB5B4146}" dt="2026-03-16T14:53:54.377" v="8371" actId="2696"/>
        <pc:sldMkLst>
          <pc:docMk/>
          <pc:sldMk cId="379618324" sldId="306"/>
        </pc:sldMkLst>
      </pc:sldChg>
      <pc:sldChg chg="del">
        <pc:chgData name="Rostron, David" userId="238dc977-c45b-4a81-80de-dfc9540fe8e3" providerId="ADAL" clId="{C4722925-C9C9-4C4B-9FA3-AE04BB5B4146}" dt="2026-03-16T14:53:54.377" v="8371" actId="2696"/>
        <pc:sldMkLst>
          <pc:docMk/>
          <pc:sldMk cId="4195291396" sldId="307"/>
        </pc:sldMkLst>
      </pc:sldChg>
      <pc:sldChg chg="del">
        <pc:chgData name="Rostron, David" userId="238dc977-c45b-4a81-80de-dfc9540fe8e3" providerId="ADAL" clId="{C4722925-C9C9-4C4B-9FA3-AE04BB5B4146}" dt="2026-03-16T14:53:54.377" v="8371" actId="2696"/>
        <pc:sldMkLst>
          <pc:docMk/>
          <pc:sldMk cId="4276454122" sldId="329"/>
        </pc:sldMkLst>
      </pc:sldChg>
      <pc:sldChg chg="del">
        <pc:chgData name="Rostron, David" userId="238dc977-c45b-4a81-80de-dfc9540fe8e3" providerId="ADAL" clId="{C4722925-C9C9-4C4B-9FA3-AE04BB5B4146}" dt="2026-03-16T14:53:54.377" v="8371" actId="2696"/>
        <pc:sldMkLst>
          <pc:docMk/>
          <pc:sldMk cId="518111421" sldId="330"/>
        </pc:sldMkLst>
      </pc:sldChg>
      <pc:sldChg chg="del">
        <pc:chgData name="Rostron, David" userId="238dc977-c45b-4a81-80de-dfc9540fe8e3" providerId="ADAL" clId="{C4722925-C9C9-4C4B-9FA3-AE04BB5B4146}" dt="2026-03-16T14:53:54.377" v="8371" actId="2696"/>
        <pc:sldMkLst>
          <pc:docMk/>
          <pc:sldMk cId="2094502326" sldId="331"/>
        </pc:sldMkLst>
      </pc:sldChg>
      <pc:sldChg chg="del">
        <pc:chgData name="Rostron, David" userId="238dc977-c45b-4a81-80de-dfc9540fe8e3" providerId="ADAL" clId="{C4722925-C9C9-4C4B-9FA3-AE04BB5B4146}" dt="2026-03-16T14:53:54.377" v="8371" actId="2696"/>
        <pc:sldMkLst>
          <pc:docMk/>
          <pc:sldMk cId="3610057712" sldId="333"/>
        </pc:sldMkLst>
      </pc:sldChg>
      <pc:sldChg chg="del">
        <pc:chgData name="Rostron, David" userId="238dc977-c45b-4a81-80de-dfc9540fe8e3" providerId="ADAL" clId="{C4722925-C9C9-4C4B-9FA3-AE04BB5B4146}" dt="2026-03-16T14:53:54.377" v="8371" actId="2696"/>
        <pc:sldMkLst>
          <pc:docMk/>
          <pc:sldMk cId="2632058534" sldId="334"/>
        </pc:sldMkLst>
      </pc:sldChg>
      <pc:sldChg chg="del">
        <pc:chgData name="Rostron, David" userId="238dc977-c45b-4a81-80de-dfc9540fe8e3" providerId="ADAL" clId="{C4722925-C9C9-4C4B-9FA3-AE04BB5B4146}" dt="2026-03-16T14:53:54.377" v="8371" actId="2696"/>
        <pc:sldMkLst>
          <pc:docMk/>
          <pc:sldMk cId="1458375021" sldId="335"/>
        </pc:sldMkLst>
      </pc:sldChg>
      <pc:sldChg chg="del">
        <pc:chgData name="Rostron, David" userId="238dc977-c45b-4a81-80de-dfc9540fe8e3" providerId="ADAL" clId="{C4722925-C9C9-4C4B-9FA3-AE04BB5B4146}" dt="2026-03-16T14:53:54.377" v="8371" actId="2696"/>
        <pc:sldMkLst>
          <pc:docMk/>
          <pc:sldMk cId="4002561520" sldId="336"/>
        </pc:sldMkLst>
      </pc:sldChg>
      <pc:sldChg chg="del">
        <pc:chgData name="Rostron, David" userId="238dc977-c45b-4a81-80de-dfc9540fe8e3" providerId="ADAL" clId="{C4722925-C9C9-4C4B-9FA3-AE04BB5B4146}" dt="2026-03-16T14:53:54.377" v="8371" actId="2696"/>
        <pc:sldMkLst>
          <pc:docMk/>
          <pc:sldMk cId="2626603014" sldId="337"/>
        </pc:sldMkLst>
      </pc:sldChg>
      <pc:sldChg chg="del">
        <pc:chgData name="Rostron, David" userId="238dc977-c45b-4a81-80de-dfc9540fe8e3" providerId="ADAL" clId="{C4722925-C9C9-4C4B-9FA3-AE04BB5B4146}" dt="2026-03-16T14:53:54.377" v="8371" actId="2696"/>
        <pc:sldMkLst>
          <pc:docMk/>
          <pc:sldMk cId="2794918700" sldId="338"/>
        </pc:sldMkLst>
      </pc:sldChg>
      <pc:sldChg chg="del">
        <pc:chgData name="Rostron, David" userId="238dc977-c45b-4a81-80de-dfc9540fe8e3" providerId="ADAL" clId="{C4722925-C9C9-4C4B-9FA3-AE04BB5B4146}" dt="2026-03-16T14:53:54.377" v="8371" actId="2696"/>
        <pc:sldMkLst>
          <pc:docMk/>
          <pc:sldMk cId="3625642785" sldId="342"/>
        </pc:sldMkLst>
      </pc:sldChg>
      <pc:sldChg chg="addSp delSp modSp mod delAnim">
        <pc:chgData name="Rostron, David" userId="238dc977-c45b-4a81-80de-dfc9540fe8e3" providerId="ADAL" clId="{C4722925-C9C9-4C4B-9FA3-AE04BB5B4146}" dt="2026-03-17T00:45:32.423" v="11283" actId="1076"/>
        <pc:sldMkLst>
          <pc:docMk/>
          <pc:sldMk cId="2535315643" sldId="346"/>
        </pc:sldMkLst>
        <pc:spChg chg="del">
          <ac:chgData name="Rostron, David" userId="238dc977-c45b-4a81-80de-dfc9540fe8e3" providerId="ADAL" clId="{C4722925-C9C9-4C4B-9FA3-AE04BB5B4146}" dt="2026-03-16T14:54:03.278" v="8373" actId="478"/>
          <ac:spMkLst>
            <pc:docMk/>
            <pc:sldMk cId="2535315643" sldId="346"/>
            <ac:spMk id="2" creationId="{073F9FC1-BF0D-8328-02B9-7BEA411157F2}"/>
          </ac:spMkLst>
        </pc:spChg>
        <pc:spChg chg="mod">
          <ac:chgData name="Rostron, David" userId="238dc977-c45b-4a81-80de-dfc9540fe8e3" providerId="ADAL" clId="{C4722925-C9C9-4C4B-9FA3-AE04BB5B4146}" dt="2026-03-16T18:22:36.734" v="9158" actId="1035"/>
          <ac:spMkLst>
            <pc:docMk/>
            <pc:sldMk cId="2535315643" sldId="346"/>
            <ac:spMk id="5" creationId="{DEC2A036-0EDC-4F4C-8635-4EE413322013}"/>
          </ac:spMkLst>
        </pc:spChg>
        <pc:spChg chg="add mod">
          <ac:chgData name="Rostron, David" userId="238dc977-c45b-4a81-80de-dfc9540fe8e3" providerId="ADAL" clId="{C4722925-C9C9-4C4B-9FA3-AE04BB5B4146}" dt="2026-03-17T00:45:32.423" v="11283" actId="1076"/>
          <ac:spMkLst>
            <pc:docMk/>
            <pc:sldMk cId="2535315643" sldId="346"/>
            <ac:spMk id="7" creationId="{96343D85-31C0-5308-7061-D5989A68E47F}"/>
          </ac:spMkLst>
        </pc:spChg>
        <pc:spChg chg="mod">
          <ac:chgData name="Rostron, David" userId="238dc977-c45b-4a81-80de-dfc9540fe8e3" providerId="ADAL" clId="{C4722925-C9C9-4C4B-9FA3-AE04BB5B4146}" dt="2026-03-16T18:22:00.501" v="9154" actId="1076"/>
          <ac:spMkLst>
            <pc:docMk/>
            <pc:sldMk cId="2535315643" sldId="346"/>
            <ac:spMk id="3074" creationId="{562273E3-C695-425A-8963-D58888B0B35F}"/>
          </ac:spMkLst>
        </pc:spChg>
        <pc:picChg chg="add mod">
          <ac:chgData name="Rostron, David" userId="238dc977-c45b-4a81-80de-dfc9540fe8e3" providerId="ADAL" clId="{C4722925-C9C9-4C4B-9FA3-AE04BB5B4146}" dt="2026-03-16T18:18:06.299" v="9056" actId="1366"/>
          <ac:picMkLst>
            <pc:docMk/>
            <pc:sldMk cId="2535315643" sldId="346"/>
            <ac:picMk id="4" creationId="{2305B396-9AC4-C5A9-6342-D6356167FED7}"/>
          </ac:picMkLst>
        </pc:picChg>
        <pc:picChg chg="del">
          <ac:chgData name="Rostron, David" userId="238dc977-c45b-4a81-80de-dfc9540fe8e3" providerId="ADAL" clId="{C4722925-C9C9-4C4B-9FA3-AE04BB5B4146}" dt="2026-03-16T14:53:58.450" v="8372" actId="478"/>
          <ac:picMkLst>
            <pc:docMk/>
            <pc:sldMk cId="2535315643" sldId="346"/>
            <ac:picMk id="6" creationId="{77BC9B29-6947-4F63-B04C-E326B9FC719B}"/>
          </ac:picMkLst>
        </pc:picChg>
      </pc:sldChg>
      <pc:sldChg chg="del">
        <pc:chgData name="Rostron, David" userId="238dc977-c45b-4a81-80de-dfc9540fe8e3" providerId="ADAL" clId="{C4722925-C9C9-4C4B-9FA3-AE04BB5B4146}" dt="2026-03-16T14:53:54.377" v="8371" actId="2696"/>
        <pc:sldMkLst>
          <pc:docMk/>
          <pc:sldMk cId="523061154" sldId="347"/>
        </pc:sldMkLst>
      </pc:sldChg>
      <pc:sldChg chg="del">
        <pc:chgData name="Rostron, David" userId="238dc977-c45b-4a81-80de-dfc9540fe8e3" providerId="ADAL" clId="{C4722925-C9C9-4C4B-9FA3-AE04BB5B4146}" dt="2026-03-16T14:53:54.377" v="8371" actId="2696"/>
        <pc:sldMkLst>
          <pc:docMk/>
          <pc:sldMk cId="3896986610" sldId="349"/>
        </pc:sldMkLst>
      </pc:sldChg>
      <pc:sldChg chg="del">
        <pc:chgData name="Rostron, David" userId="238dc977-c45b-4a81-80de-dfc9540fe8e3" providerId="ADAL" clId="{C4722925-C9C9-4C4B-9FA3-AE04BB5B4146}" dt="2026-03-16T14:53:54.377" v="8371" actId="2696"/>
        <pc:sldMkLst>
          <pc:docMk/>
          <pc:sldMk cId="4086525382" sldId="350"/>
        </pc:sldMkLst>
      </pc:sldChg>
      <pc:sldChg chg="del">
        <pc:chgData name="Rostron, David" userId="238dc977-c45b-4a81-80de-dfc9540fe8e3" providerId="ADAL" clId="{C4722925-C9C9-4C4B-9FA3-AE04BB5B4146}" dt="2026-03-16T14:53:54.377" v="8371" actId="2696"/>
        <pc:sldMkLst>
          <pc:docMk/>
          <pc:sldMk cId="3830372021" sldId="351"/>
        </pc:sldMkLst>
      </pc:sldChg>
      <pc:sldChg chg="del">
        <pc:chgData name="Rostron, David" userId="238dc977-c45b-4a81-80de-dfc9540fe8e3" providerId="ADAL" clId="{C4722925-C9C9-4C4B-9FA3-AE04BB5B4146}" dt="2026-03-16T14:53:54.377" v="8371" actId="2696"/>
        <pc:sldMkLst>
          <pc:docMk/>
          <pc:sldMk cId="650118433" sldId="352"/>
        </pc:sldMkLst>
      </pc:sldChg>
      <pc:sldChg chg="del">
        <pc:chgData name="Rostron, David" userId="238dc977-c45b-4a81-80de-dfc9540fe8e3" providerId="ADAL" clId="{C4722925-C9C9-4C4B-9FA3-AE04BB5B4146}" dt="2026-03-16T17:31:25.814" v="9009" actId="2696"/>
        <pc:sldMkLst>
          <pc:docMk/>
          <pc:sldMk cId="4107760291" sldId="353"/>
        </pc:sldMkLst>
      </pc:sldChg>
      <pc:sldChg chg="del">
        <pc:chgData name="Rostron, David" userId="238dc977-c45b-4a81-80de-dfc9540fe8e3" providerId="ADAL" clId="{C4722925-C9C9-4C4B-9FA3-AE04BB5B4146}" dt="2026-03-16T14:53:54.377" v="8371" actId="2696"/>
        <pc:sldMkLst>
          <pc:docMk/>
          <pc:sldMk cId="2448556414" sldId="354"/>
        </pc:sldMkLst>
      </pc:sldChg>
      <pc:sldChg chg="del">
        <pc:chgData name="Rostron, David" userId="238dc977-c45b-4a81-80de-dfc9540fe8e3" providerId="ADAL" clId="{C4722925-C9C9-4C4B-9FA3-AE04BB5B4146}" dt="2026-03-16T14:53:54.377" v="8371" actId="2696"/>
        <pc:sldMkLst>
          <pc:docMk/>
          <pc:sldMk cId="1380302301" sldId="355"/>
        </pc:sldMkLst>
      </pc:sldChg>
      <pc:sldChg chg="del">
        <pc:chgData name="Rostron, David" userId="238dc977-c45b-4a81-80de-dfc9540fe8e3" providerId="ADAL" clId="{C4722925-C9C9-4C4B-9FA3-AE04BB5B4146}" dt="2026-03-16T14:53:54.377" v="8371" actId="2696"/>
        <pc:sldMkLst>
          <pc:docMk/>
          <pc:sldMk cId="2496325695" sldId="356"/>
        </pc:sldMkLst>
      </pc:sldChg>
      <pc:sldChg chg="del">
        <pc:chgData name="Rostron, David" userId="238dc977-c45b-4a81-80de-dfc9540fe8e3" providerId="ADAL" clId="{C4722925-C9C9-4C4B-9FA3-AE04BB5B4146}" dt="2026-03-16T14:53:54.377" v="8371" actId="2696"/>
        <pc:sldMkLst>
          <pc:docMk/>
          <pc:sldMk cId="2921531092" sldId="357"/>
        </pc:sldMkLst>
      </pc:sldChg>
      <pc:sldChg chg="del">
        <pc:chgData name="Rostron, David" userId="238dc977-c45b-4a81-80de-dfc9540fe8e3" providerId="ADAL" clId="{C4722925-C9C9-4C4B-9FA3-AE04BB5B4146}" dt="2026-03-16T14:53:54.377" v="8371" actId="2696"/>
        <pc:sldMkLst>
          <pc:docMk/>
          <pc:sldMk cId="193579420" sldId="358"/>
        </pc:sldMkLst>
      </pc:sldChg>
      <pc:sldChg chg="del">
        <pc:chgData name="Rostron, David" userId="238dc977-c45b-4a81-80de-dfc9540fe8e3" providerId="ADAL" clId="{C4722925-C9C9-4C4B-9FA3-AE04BB5B4146}" dt="2026-03-16T14:53:54.377" v="8371" actId="2696"/>
        <pc:sldMkLst>
          <pc:docMk/>
          <pc:sldMk cId="2143762012" sldId="359"/>
        </pc:sldMkLst>
      </pc:sldChg>
      <pc:sldChg chg="del">
        <pc:chgData name="Rostron, David" userId="238dc977-c45b-4a81-80de-dfc9540fe8e3" providerId="ADAL" clId="{C4722925-C9C9-4C4B-9FA3-AE04BB5B4146}" dt="2026-03-16T14:53:54.377" v="8371" actId="2696"/>
        <pc:sldMkLst>
          <pc:docMk/>
          <pc:sldMk cId="1409557326" sldId="360"/>
        </pc:sldMkLst>
      </pc:sldChg>
      <pc:sldChg chg="del">
        <pc:chgData name="Rostron, David" userId="238dc977-c45b-4a81-80de-dfc9540fe8e3" providerId="ADAL" clId="{C4722925-C9C9-4C4B-9FA3-AE04BB5B4146}" dt="2026-03-16T14:53:54.377" v="8371" actId="2696"/>
        <pc:sldMkLst>
          <pc:docMk/>
          <pc:sldMk cId="170255055" sldId="361"/>
        </pc:sldMkLst>
      </pc:sldChg>
      <pc:sldChg chg="del">
        <pc:chgData name="Rostron, David" userId="238dc977-c45b-4a81-80de-dfc9540fe8e3" providerId="ADAL" clId="{C4722925-C9C9-4C4B-9FA3-AE04BB5B4146}" dt="2026-03-16T14:53:54.377" v="8371" actId="2696"/>
        <pc:sldMkLst>
          <pc:docMk/>
          <pc:sldMk cId="670517909" sldId="362"/>
        </pc:sldMkLst>
      </pc:sldChg>
      <pc:sldChg chg="add modNotesTx">
        <pc:chgData name="Rostron, David" userId="238dc977-c45b-4a81-80de-dfc9540fe8e3" providerId="ADAL" clId="{C4722925-C9C9-4C4B-9FA3-AE04BB5B4146}" dt="2026-03-15T20:24:28.433" v="3168" actId="20577"/>
        <pc:sldMkLst>
          <pc:docMk/>
          <pc:sldMk cId="2967307226" sldId="363"/>
        </pc:sldMkLst>
      </pc:sldChg>
      <pc:sldChg chg="addSp modSp add mod modNotesTx">
        <pc:chgData name="Rostron, David" userId="238dc977-c45b-4a81-80de-dfc9540fe8e3" providerId="ADAL" clId="{C4722925-C9C9-4C4B-9FA3-AE04BB5B4146}" dt="2026-03-17T00:25:49.841" v="11031" actId="20577"/>
        <pc:sldMkLst>
          <pc:docMk/>
          <pc:sldMk cId="346419715" sldId="364"/>
        </pc:sldMkLst>
        <pc:spChg chg="mod">
          <ac:chgData name="Rostron, David" userId="238dc977-c45b-4a81-80de-dfc9540fe8e3" providerId="ADAL" clId="{C4722925-C9C9-4C4B-9FA3-AE04BB5B4146}" dt="2026-03-15T14:39:18.631" v="2978" actId="20577"/>
          <ac:spMkLst>
            <pc:docMk/>
            <pc:sldMk cId="346419715" sldId="364"/>
            <ac:spMk id="7" creationId="{25ACC266-31A6-B3B2-E83D-8414BFED86D5}"/>
          </ac:spMkLst>
        </pc:spChg>
        <pc:spChg chg="mod">
          <ac:chgData name="Rostron, David" userId="238dc977-c45b-4a81-80de-dfc9540fe8e3" providerId="ADAL" clId="{C4722925-C9C9-4C4B-9FA3-AE04BB5B4146}" dt="2026-03-17T00:25:49.841" v="11031" actId="20577"/>
          <ac:spMkLst>
            <pc:docMk/>
            <pc:sldMk cId="346419715" sldId="364"/>
            <ac:spMk id="11" creationId="{A8D22398-A051-4850-A826-26C763DBCD9E}"/>
          </ac:spMkLst>
        </pc:spChg>
        <pc:picChg chg="add mod">
          <ac:chgData name="Rostron, David" userId="238dc977-c45b-4a81-80de-dfc9540fe8e3" providerId="ADAL" clId="{C4722925-C9C9-4C4B-9FA3-AE04BB5B4146}" dt="2026-03-13T21:52:59.839" v="2404" actId="14100"/>
          <ac:picMkLst>
            <pc:docMk/>
            <pc:sldMk cId="346419715" sldId="364"/>
            <ac:picMk id="2" creationId="{F37D8D83-8462-0848-204A-AD75F54F2CE8}"/>
          </ac:picMkLst>
        </pc:picChg>
      </pc:sldChg>
      <pc:sldChg chg="addSp delSp modSp add mod modNotesTx">
        <pc:chgData name="Rostron, David" userId="238dc977-c45b-4a81-80de-dfc9540fe8e3" providerId="ADAL" clId="{C4722925-C9C9-4C4B-9FA3-AE04BB5B4146}" dt="2026-03-17T00:26:52.666" v="11035" actId="1036"/>
        <pc:sldMkLst>
          <pc:docMk/>
          <pc:sldMk cId="1722628688" sldId="365"/>
        </pc:sldMkLst>
        <pc:spChg chg="add mod">
          <ac:chgData name="Rostron, David" userId="238dc977-c45b-4a81-80de-dfc9540fe8e3" providerId="ADAL" clId="{C4722925-C9C9-4C4B-9FA3-AE04BB5B4146}" dt="2026-03-15T20:35:01.768" v="3222" actId="1076"/>
          <ac:spMkLst>
            <pc:docMk/>
            <pc:sldMk cId="1722628688" sldId="365"/>
            <ac:spMk id="5" creationId="{269209A1-5C17-7466-CB91-5BC94DF97FA0}"/>
          </ac:spMkLst>
        </pc:spChg>
        <pc:spChg chg="del">
          <ac:chgData name="Rostron, David" userId="238dc977-c45b-4a81-80de-dfc9540fe8e3" providerId="ADAL" clId="{C4722925-C9C9-4C4B-9FA3-AE04BB5B4146}" dt="2026-03-15T20:24:09.873" v="3166" actId="478"/>
          <ac:spMkLst>
            <pc:docMk/>
            <pc:sldMk cId="1722628688" sldId="365"/>
            <ac:spMk id="7" creationId="{25ACC266-31A6-B3B2-E83D-8414BFED86D5}"/>
          </ac:spMkLst>
        </pc:spChg>
        <pc:picChg chg="add mod ord modCrop">
          <ac:chgData name="Rostron, David" userId="238dc977-c45b-4a81-80de-dfc9540fe8e3" providerId="ADAL" clId="{C4722925-C9C9-4C4B-9FA3-AE04BB5B4146}" dt="2026-03-15T20:34:16.659" v="3192" actId="732"/>
          <ac:picMkLst>
            <pc:docMk/>
            <pc:sldMk cId="1722628688" sldId="365"/>
            <ac:picMk id="2" creationId="{33CBAF60-C732-5B95-281B-A28D0B3F6C31}"/>
          </ac:picMkLst>
        </pc:picChg>
        <pc:picChg chg="add mod">
          <ac:chgData name="Rostron, David" userId="238dc977-c45b-4a81-80de-dfc9540fe8e3" providerId="ADAL" clId="{C4722925-C9C9-4C4B-9FA3-AE04BB5B4146}" dt="2026-03-17T00:26:52.666" v="11035" actId="1036"/>
          <ac:picMkLst>
            <pc:docMk/>
            <pc:sldMk cId="1722628688" sldId="365"/>
            <ac:picMk id="4" creationId="{3577C784-7A66-0EDC-79DD-E52E6ADC6B2C}"/>
          </ac:picMkLst>
        </pc:picChg>
      </pc:sldChg>
      <pc:sldChg chg="addSp delSp modSp add mod modNotesTx">
        <pc:chgData name="Rostron, David" userId="238dc977-c45b-4a81-80de-dfc9540fe8e3" providerId="ADAL" clId="{C4722925-C9C9-4C4B-9FA3-AE04BB5B4146}" dt="2026-03-16T20:21:15.410" v="9766" actId="20577"/>
        <pc:sldMkLst>
          <pc:docMk/>
          <pc:sldMk cId="2680242461" sldId="366"/>
        </pc:sldMkLst>
        <pc:spChg chg="add mod">
          <ac:chgData name="Rostron, David" userId="238dc977-c45b-4a81-80de-dfc9540fe8e3" providerId="ADAL" clId="{C4722925-C9C9-4C4B-9FA3-AE04BB5B4146}" dt="2026-03-16T20:20:54.971" v="9725" actId="14100"/>
          <ac:spMkLst>
            <pc:docMk/>
            <pc:sldMk cId="2680242461" sldId="366"/>
            <ac:spMk id="5" creationId="{8BC3CEF0-76AC-B5A2-8979-0253832BB685}"/>
          </ac:spMkLst>
        </pc:spChg>
        <pc:spChg chg="add del mod">
          <ac:chgData name="Rostron, David" userId="238dc977-c45b-4a81-80de-dfc9540fe8e3" providerId="ADAL" clId="{C4722925-C9C9-4C4B-9FA3-AE04BB5B4146}" dt="2026-03-15T21:16:55.357" v="3641" actId="21"/>
          <ac:spMkLst>
            <pc:docMk/>
            <pc:sldMk cId="2680242461" sldId="366"/>
            <ac:spMk id="6" creationId="{CF8B94D7-D040-2427-37BF-98BB900024BB}"/>
          </ac:spMkLst>
        </pc:spChg>
        <pc:spChg chg="add mod">
          <ac:chgData name="Rostron, David" userId="238dc977-c45b-4a81-80de-dfc9540fe8e3" providerId="ADAL" clId="{C4722925-C9C9-4C4B-9FA3-AE04BB5B4146}" dt="2026-03-15T21:27:56.050" v="3709" actId="207"/>
          <ac:spMkLst>
            <pc:docMk/>
            <pc:sldMk cId="2680242461" sldId="366"/>
            <ac:spMk id="7" creationId="{6E74C4FC-8826-F2F0-32E0-37F6041BEF04}"/>
          </ac:spMkLst>
        </pc:spChg>
        <pc:spChg chg="add mod">
          <ac:chgData name="Rostron, David" userId="238dc977-c45b-4a81-80de-dfc9540fe8e3" providerId="ADAL" clId="{C4722925-C9C9-4C4B-9FA3-AE04BB5B4146}" dt="2026-03-15T21:26:41.012" v="3708" actId="1076"/>
          <ac:spMkLst>
            <pc:docMk/>
            <pc:sldMk cId="2680242461" sldId="366"/>
            <ac:spMk id="8" creationId="{BC4208F4-4A8E-B8B9-AAE1-DC099D2F389C}"/>
          </ac:spMkLst>
        </pc:spChg>
        <pc:spChg chg="mod">
          <ac:chgData name="Rostron, David" userId="238dc977-c45b-4a81-80de-dfc9540fe8e3" providerId="ADAL" clId="{C4722925-C9C9-4C4B-9FA3-AE04BB5B4146}" dt="2026-03-15T20:51:58.451" v="3403" actId="6549"/>
          <ac:spMkLst>
            <pc:docMk/>
            <pc:sldMk cId="2680242461" sldId="366"/>
            <ac:spMk id="11" creationId="{A8D22398-A051-4850-A826-26C763DBCD9E}"/>
          </ac:spMkLst>
        </pc:spChg>
        <pc:picChg chg="del">
          <ac:chgData name="Rostron, David" userId="238dc977-c45b-4a81-80de-dfc9540fe8e3" providerId="ADAL" clId="{C4722925-C9C9-4C4B-9FA3-AE04BB5B4146}" dt="2026-03-15T20:52:01.556" v="3404" actId="478"/>
          <ac:picMkLst>
            <pc:docMk/>
            <pc:sldMk cId="2680242461" sldId="366"/>
            <ac:picMk id="3" creationId="{C5F10219-9BBA-43BF-2CD8-410452FDFEF3}"/>
          </ac:picMkLst>
        </pc:picChg>
        <pc:picChg chg="add mod modCrop">
          <ac:chgData name="Rostron, David" userId="238dc977-c45b-4a81-80de-dfc9540fe8e3" providerId="ADAL" clId="{C4722925-C9C9-4C4B-9FA3-AE04BB5B4146}" dt="2026-03-15T20:56:03.755" v="3439" actId="14100"/>
          <ac:picMkLst>
            <pc:docMk/>
            <pc:sldMk cId="2680242461" sldId="366"/>
            <ac:picMk id="4" creationId="{97477D97-F863-F2FE-6A55-8202039E7867}"/>
          </ac:picMkLst>
        </pc:picChg>
      </pc:sldChg>
      <pc:sldChg chg="addSp delSp modSp add mod modNotesTx">
        <pc:chgData name="Rostron, David" userId="238dc977-c45b-4a81-80de-dfc9540fe8e3" providerId="ADAL" clId="{C4722925-C9C9-4C4B-9FA3-AE04BB5B4146}" dt="2026-03-17T00:28:50.858" v="11052" actId="6549"/>
        <pc:sldMkLst>
          <pc:docMk/>
          <pc:sldMk cId="3338032912" sldId="367"/>
        </pc:sldMkLst>
        <pc:spChg chg="mod ord">
          <ac:chgData name="Rostron, David" userId="238dc977-c45b-4a81-80de-dfc9540fe8e3" providerId="ADAL" clId="{C4722925-C9C9-4C4B-9FA3-AE04BB5B4146}" dt="2026-03-16T02:12:24.171" v="5673" actId="1076"/>
          <ac:spMkLst>
            <pc:docMk/>
            <pc:sldMk cId="3338032912" sldId="367"/>
            <ac:spMk id="5" creationId="{8BC3CEF0-76AC-B5A2-8979-0253832BB685}"/>
          </ac:spMkLst>
        </pc:spChg>
        <pc:spChg chg="del">
          <ac:chgData name="Rostron, David" userId="238dc977-c45b-4a81-80de-dfc9540fe8e3" providerId="ADAL" clId="{C4722925-C9C9-4C4B-9FA3-AE04BB5B4146}" dt="2026-03-15T21:29:56.979" v="3821" actId="478"/>
          <ac:spMkLst>
            <pc:docMk/>
            <pc:sldMk cId="3338032912" sldId="367"/>
            <ac:spMk id="7" creationId="{6E74C4FC-8826-F2F0-32E0-37F6041BEF04}"/>
          </ac:spMkLst>
        </pc:spChg>
        <pc:picChg chg="add mod">
          <ac:chgData name="Rostron, David" userId="238dc977-c45b-4a81-80de-dfc9540fe8e3" providerId="ADAL" clId="{C4722925-C9C9-4C4B-9FA3-AE04BB5B4146}" dt="2026-03-15T21:30:26.452" v="3824" actId="14100"/>
          <ac:picMkLst>
            <pc:docMk/>
            <pc:sldMk cId="3338032912" sldId="367"/>
            <ac:picMk id="3" creationId="{4E7015C6-A38E-8B68-3472-F742113CAE15}"/>
          </ac:picMkLst>
        </pc:picChg>
        <pc:picChg chg="del">
          <ac:chgData name="Rostron, David" userId="238dc977-c45b-4a81-80de-dfc9540fe8e3" providerId="ADAL" clId="{C4722925-C9C9-4C4B-9FA3-AE04BB5B4146}" dt="2026-03-15T21:29:53.798" v="3820" actId="478"/>
          <ac:picMkLst>
            <pc:docMk/>
            <pc:sldMk cId="3338032912" sldId="367"/>
            <ac:picMk id="4" creationId="{97477D97-F863-F2FE-6A55-8202039E7867}"/>
          </ac:picMkLst>
        </pc:picChg>
      </pc:sldChg>
      <pc:sldChg chg="addSp delSp modSp add mod modNotesTx">
        <pc:chgData name="Rostron, David" userId="238dc977-c45b-4a81-80de-dfc9540fe8e3" providerId="ADAL" clId="{C4722925-C9C9-4C4B-9FA3-AE04BB5B4146}" dt="2026-03-17T00:31:51.071" v="11056" actId="6549"/>
        <pc:sldMkLst>
          <pc:docMk/>
          <pc:sldMk cId="1592528535" sldId="368"/>
        </pc:sldMkLst>
        <pc:spChg chg="del">
          <ac:chgData name="Rostron, David" userId="238dc977-c45b-4a81-80de-dfc9540fe8e3" providerId="ADAL" clId="{C4722925-C9C9-4C4B-9FA3-AE04BB5B4146}" dt="2026-03-15T21:50:22.574" v="3964" actId="478"/>
          <ac:spMkLst>
            <pc:docMk/>
            <pc:sldMk cId="1592528535" sldId="368"/>
            <ac:spMk id="2" creationId="{D13CAFB4-E021-DBB1-E2A0-971E514DBCE5}"/>
          </ac:spMkLst>
        </pc:spChg>
        <pc:spChg chg="mod ord">
          <ac:chgData name="Rostron, David" userId="238dc977-c45b-4a81-80de-dfc9540fe8e3" providerId="ADAL" clId="{C4722925-C9C9-4C4B-9FA3-AE04BB5B4146}" dt="2026-03-16T20:23:19.033" v="9961" actId="20577"/>
          <ac:spMkLst>
            <pc:docMk/>
            <pc:sldMk cId="1592528535" sldId="368"/>
            <ac:spMk id="5" creationId="{8BC3CEF0-76AC-B5A2-8979-0253832BB685}"/>
          </ac:spMkLst>
        </pc:spChg>
        <pc:picChg chg="del">
          <ac:chgData name="Rostron, David" userId="238dc977-c45b-4a81-80de-dfc9540fe8e3" providerId="ADAL" clId="{C4722925-C9C9-4C4B-9FA3-AE04BB5B4146}" dt="2026-03-15T21:50:05.243" v="3959" actId="478"/>
          <ac:picMkLst>
            <pc:docMk/>
            <pc:sldMk cId="1592528535" sldId="368"/>
            <ac:picMk id="3" creationId="{4E7015C6-A38E-8B68-3472-F742113CAE15}"/>
          </ac:picMkLst>
        </pc:picChg>
        <pc:picChg chg="add mod">
          <ac:chgData name="Rostron, David" userId="238dc977-c45b-4a81-80de-dfc9540fe8e3" providerId="ADAL" clId="{C4722925-C9C9-4C4B-9FA3-AE04BB5B4146}" dt="2026-03-16T02:13:04.422" v="5678" actId="1076"/>
          <ac:picMkLst>
            <pc:docMk/>
            <pc:sldMk cId="1592528535" sldId="368"/>
            <ac:picMk id="4" creationId="{2A4144E5-53C5-A166-4188-52166E1387AE}"/>
          </ac:picMkLst>
        </pc:picChg>
      </pc:sldChg>
      <pc:sldChg chg="addSp delSp modSp add mod delAnim modAnim modNotesTx">
        <pc:chgData name="Rostron, David" userId="238dc977-c45b-4a81-80de-dfc9540fe8e3" providerId="ADAL" clId="{C4722925-C9C9-4C4B-9FA3-AE04BB5B4146}" dt="2026-03-16T20:26:23.586" v="10147" actId="207"/>
        <pc:sldMkLst>
          <pc:docMk/>
          <pc:sldMk cId="3628024729" sldId="369"/>
        </pc:sldMkLst>
        <pc:spChg chg="del mod">
          <ac:chgData name="Rostron, David" userId="238dc977-c45b-4a81-80de-dfc9540fe8e3" providerId="ADAL" clId="{C4722925-C9C9-4C4B-9FA3-AE04BB5B4146}" dt="2026-03-15T22:29:51.939" v="5279" actId="478"/>
          <ac:spMkLst>
            <pc:docMk/>
            <pc:sldMk cId="3628024729" sldId="369"/>
            <ac:spMk id="5" creationId="{8BC3CEF0-76AC-B5A2-8979-0253832BB685}"/>
          </ac:spMkLst>
        </pc:spChg>
        <pc:spChg chg="mod">
          <ac:chgData name="Rostron, David" userId="238dc977-c45b-4a81-80de-dfc9540fe8e3" providerId="ADAL" clId="{C4722925-C9C9-4C4B-9FA3-AE04BB5B4146}" dt="2026-03-15T22:29:25.604" v="5274"/>
          <ac:spMkLst>
            <pc:docMk/>
            <pc:sldMk cId="3628024729" sldId="369"/>
            <ac:spMk id="6" creationId="{D091BBFF-CDCA-5654-E28C-77FC42A338F5}"/>
          </ac:spMkLst>
        </pc:spChg>
        <pc:spChg chg="add del mod">
          <ac:chgData name="Rostron, David" userId="238dc977-c45b-4a81-80de-dfc9540fe8e3" providerId="ADAL" clId="{C4722925-C9C9-4C4B-9FA3-AE04BB5B4146}" dt="2026-03-15T22:29:38.641" v="5277" actId="478"/>
          <ac:spMkLst>
            <pc:docMk/>
            <pc:sldMk cId="3628024729" sldId="369"/>
            <ac:spMk id="7" creationId="{7C3AF70E-245E-8D02-4A38-7DCFA5D22984}"/>
          </ac:spMkLst>
        </pc:spChg>
        <pc:spChg chg="mod">
          <ac:chgData name="Rostron, David" userId="238dc977-c45b-4a81-80de-dfc9540fe8e3" providerId="ADAL" clId="{C4722925-C9C9-4C4B-9FA3-AE04BB5B4146}" dt="2026-03-15T22:29:25.604" v="5274"/>
          <ac:spMkLst>
            <pc:docMk/>
            <pc:sldMk cId="3628024729" sldId="369"/>
            <ac:spMk id="13" creationId="{9028AC48-8F3D-D8B3-52E2-E1781790D14F}"/>
          </ac:spMkLst>
        </pc:spChg>
        <pc:spChg chg="mod">
          <ac:chgData name="Rostron, David" userId="238dc977-c45b-4a81-80de-dfc9540fe8e3" providerId="ADAL" clId="{C4722925-C9C9-4C4B-9FA3-AE04BB5B4146}" dt="2026-03-16T20:26:23.586" v="10147" actId="207"/>
          <ac:spMkLst>
            <pc:docMk/>
            <pc:sldMk cId="3628024729" sldId="369"/>
            <ac:spMk id="15" creationId="{9359792C-0A29-F067-F177-4337E31F38D6}"/>
          </ac:spMkLst>
        </pc:spChg>
        <pc:spChg chg="mod">
          <ac:chgData name="Rostron, David" userId="238dc977-c45b-4a81-80de-dfc9540fe8e3" providerId="ADAL" clId="{C4722925-C9C9-4C4B-9FA3-AE04BB5B4146}" dt="2026-03-16T20:26:09.394" v="10146" actId="207"/>
          <ac:spMkLst>
            <pc:docMk/>
            <pc:sldMk cId="3628024729" sldId="369"/>
            <ac:spMk id="16" creationId="{1AD9668B-A70C-4A32-7DF8-AFF389C855A3}"/>
          </ac:spMkLst>
        </pc:spChg>
        <pc:spChg chg="add mod">
          <ac:chgData name="Rostron, David" userId="238dc977-c45b-4a81-80de-dfc9540fe8e3" providerId="ADAL" clId="{C4722925-C9C9-4C4B-9FA3-AE04BB5B4146}" dt="2026-03-16T02:13:48.347" v="5681" actId="1076"/>
          <ac:spMkLst>
            <pc:docMk/>
            <pc:sldMk cId="3628024729" sldId="369"/>
            <ac:spMk id="18" creationId="{4527E1BC-DFAB-1F8B-1F85-BB8F01948C42}"/>
          </ac:spMkLst>
        </pc:spChg>
        <pc:grpChg chg="add mod">
          <ac:chgData name="Rostron, David" userId="238dc977-c45b-4a81-80de-dfc9540fe8e3" providerId="ADAL" clId="{C4722925-C9C9-4C4B-9FA3-AE04BB5B4146}" dt="2026-03-15T22:32:03.999" v="5367" actId="1076"/>
          <ac:grpSpMkLst>
            <pc:docMk/>
            <pc:sldMk cId="3628024729" sldId="369"/>
            <ac:grpSpMk id="2" creationId="{434BB730-6ED9-7E58-1E27-77F02A9DDE35}"/>
          </ac:grpSpMkLst>
        </pc:grpChg>
        <pc:grpChg chg="mod">
          <ac:chgData name="Rostron, David" userId="238dc977-c45b-4a81-80de-dfc9540fe8e3" providerId="ADAL" clId="{C4722925-C9C9-4C4B-9FA3-AE04BB5B4146}" dt="2026-03-15T22:29:25.604" v="5274"/>
          <ac:grpSpMkLst>
            <pc:docMk/>
            <pc:sldMk cId="3628024729" sldId="369"/>
            <ac:grpSpMk id="3" creationId="{43C4F727-A608-F13A-F7F4-512261E7E66D}"/>
          </ac:grpSpMkLst>
        </pc:grpChg>
        <pc:picChg chg="del">
          <ac:chgData name="Rostron, David" userId="238dc977-c45b-4a81-80de-dfc9540fe8e3" providerId="ADAL" clId="{C4722925-C9C9-4C4B-9FA3-AE04BB5B4146}" dt="2026-03-15T22:28:55.099" v="5273" actId="478"/>
          <ac:picMkLst>
            <pc:docMk/>
            <pc:sldMk cId="3628024729" sldId="369"/>
            <ac:picMk id="4" creationId="{2A4144E5-53C5-A166-4188-52166E1387AE}"/>
          </ac:picMkLst>
        </pc:picChg>
        <pc:picChg chg="mod">
          <ac:chgData name="Rostron, David" userId="238dc977-c45b-4a81-80de-dfc9540fe8e3" providerId="ADAL" clId="{C4722925-C9C9-4C4B-9FA3-AE04BB5B4146}" dt="2026-03-15T22:29:25.604" v="5274"/>
          <ac:picMkLst>
            <pc:docMk/>
            <pc:sldMk cId="3628024729" sldId="369"/>
            <ac:picMk id="14" creationId="{786D2004-5FFE-DA77-C7FF-C5B4833132B3}"/>
          </ac:picMkLst>
        </pc:picChg>
        <pc:picChg chg="add del mod">
          <ac:chgData name="Rostron, David" userId="238dc977-c45b-4a81-80de-dfc9540fe8e3" providerId="ADAL" clId="{C4722925-C9C9-4C4B-9FA3-AE04BB5B4146}" dt="2026-03-15T22:30:21.670" v="5282" actId="478"/>
          <ac:picMkLst>
            <pc:docMk/>
            <pc:sldMk cId="3628024729" sldId="369"/>
            <ac:picMk id="17" creationId="{1C748730-D68D-15C4-7091-2D5AB620F903}"/>
          </ac:picMkLst>
        </pc:picChg>
        <pc:cxnChg chg="mod">
          <ac:chgData name="Rostron, David" userId="238dc977-c45b-4a81-80de-dfc9540fe8e3" providerId="ADAL" clId="{C4722925-C9C9-4C4B-9FA3-AE04BB5B4146}" dt="2026-03-15T22:29:38.641" v="5277" actId="478"/>
          <ac:cxnSpMkLst>
            <pc:docMk/>
            <pc:sldMk cId="3628024729" sldId="369"/>
            <ac:cxnSpMk id="9" creationId="{FEEA0E2A-F46A-D5D3-5DBC-6C67A320F675}"/>
          </ac:cxnSpMkLst>
        </pc:cxnChg>
        <pc:cxnChg chg="mod">
          <ac:chgData name="Rostron, David" userId="238dc977-c45b-4a81-80de-dfc9540fe8e3" providerId="ADAL" clId="{C4722925-C9C9-4C4B-9FA3-AE04BB5B4146}" dt="2026-03-15T22:29:38.641" v="5277" actId="478"/>
          <ac:cxnSpMkLst>
            <pc:docMk/>
            <pc:sldMk cId="3628024729" sldId="369"/>
            <ac:cxnSpMk id="10" creationId="{21E08A88-E512-CBFB-4423-99D38BF2B425}"/>
          </ac:cxnSpMkLst>
        </pc:cxnChg>
        <pc:cxnChg chg="mod">
          <ac:chgData name="Rostron, David" userId="238dc977-c45b-4a81-80de-dfc9540fe8e3" providerId="ADAL" clId="{C4722925-C9C9-4C4B-9FA3-AE04BB5B4146}" dt="2026-03-15T22:29:25.604" v="5274"/>
          <ac:cxnSpMkLst>
            <pc:docMk/>
            <pc:sldMk cId="3628024729" sldId="369"/>
            <ac:cxnSpMk id="12" creationId="{E53C8BA5-47C1-5BB8-2F84-99B835DA3074}"/>
          </ac:cxnSpMkLst>
        </pc:cxnChg>
      </pc:sldChg>
      <pc:sldChg chg="addSp delSp modSp add mod modNotesTx">
        <pc:chgData name="Rostron, David" userId="238dc977-c45b-4a81-80de-dfc9540fe8e3" providerId="ADAL" clId="{C4722925-C9C9-4C4B-9FA3-AE04BB5B4146}" dt="2026-03-17T00:33:01.073" v="11072" actId="1036"/>
        <pc:sldMkLst>
          <pc:docMk/>
          <pc:sldMk cId="2782208111" sldId="370"/>
        </pc:sldMkLst>
        <pc:spChg chg="add mod ord">
          <ac:chgData name="Rostron, David" userId="238dc977-c45b-4a81-80de-dfc9540fe8e3" providerId="ADAL" clId="{C4722925-C9C9-4C4B-9FA3-AE04BB5B4146}" dt="2026-03-17T00:33:01.073" v="11072" actId="1036"/>
          <ac:spMkLst>
            <pc:docMk/>
            <pc:sldMk cId="2782208111" sldId="370"/>
            <ac:spMk id="2" creationId="{3B7387E0-CE50-3A6E-D531-071594E5A1D3}"/>
          </ac:spMkLst>
        </pc:spChg>
        <pc:spChg chg="del">
          <ac:chgData name="Rostron, David" userId="238dc977-c45b-4a81-80de-dfc9540fe8e3" providerId="ADAL" clId="{C4722925-C9C9-4C4B-9FA3-AE04BB5B4146}" dt="2026-03-16T02:08:53.865" v="5624" actId="478"/>
          <ac:spMkLst>
            <pc:docMk/>
            <pc:sldMk cId="2782208111" sldId="370"/>
            <ac:spMk id="5" creationId="{4F0C1CE9-B068-5ED0-EBE3-3DE2B11BCD3A}"/>
          </ac:spMkLst>
        </pc:spChg>
        <pc:spChg chg="add mod">
          <ac:chgData name="Rostron, David" userId="238dc977-c45b-4a81-80de-dfc9540fe8e3" providerId="ADAL" clId="{C4722925-C9C9-4C4B-9FA3-AE04BB5B4146}" dt="2026-03-16T02:21:16.752" v="5755" actId="1037"/>
          <ac:spMkLst>
            <pc:docMk/>
            <pc:sldMk cId="2782208111" sldId="370"/>
            <ac:spMk id="7" creationId="{27B41BF8-9C04-A158-B313-2F9BB3F6D427}"/>
          </ac:spMkLst>
        </pc:spChg>
        <pc:spChg chg="mod">
          <ac:chgData name="Rostron, David" userId="238dc977-c45b-4a81-80de-dfc9540fe8e3" providerId="ADAL" clId="{C4722925-C9C9-4C4B-9FA3-AE04BB5B4146}" dt="2026-03-16T02:10:44.368" v="5667" actId="6549"/>
          <ac:spMkLst>
            <pc:docMk/>
            <pc:sldMk cId="2782208111" sldId="370"/>
            <ac:spMk id="11" creationId="{A8D22398-A051-4850-A826-26C763DBCD9E}"/>
          </ac:spMkLst>
        </pc:spChg>
        <pc:picChg chg="del">
          <ac:chgData name="Rostron, David" userId="238dc977-c45b-4a81-80de-dfc9540fe8e3" providerId="ADAL" clId="{C4722925-C9C9-4C4B-9FA3-AE04BB5B4146}" dt="2026-03-16T02:08:50.440" v="5623" actId="478"/>
          <ac:picMkLst>
            <pc:docMk/>
            <pc:sldMk cId="2782208111" sldId="370"/>
            <ac:picMk id="3" creationId="{33609D2B-211A-8469-A8C7-09D01C425CE8}"/>
          </ac:picMkLst>
        </pc:picChg>
        <pc:picChg chg="add mod">
          <ac:chgData name="Rostron, David" userId="238dc977-c45b-4a81-80de-dfc9540fe8e3" providerId="ADAL" clId="{C4722925-C9C9-4C4B-9FA3-AE04BB5B4146}" dt="2026-03-16T02:15:39.395" v="5699" actId="14100"/>
          <ac:picMkLst>
            <pc:docMk/>
            <pc:sldMk cId="2782208111" sldId="370"/>
            <ac:picMk id="4" creationId="{30924B9C-798B-2AB0-4664-9261BD209508}"/>
          </ac:picMkLst>
        </pc:picChg>
        <pc:picChg chg="add mod">
          <ac:chgData name="Rostron, David" userId="238dc977-c45b-4a81-80de-dfc9540fe8e3" providerId="ADAL" clId="{C4722925-C9C9-4C4B-9FA3-AE04BB5B4146}" dt="2026-03-16T02:20:17.695" v="5745" actId="1076"/>
          <ac:picMkLst>
            <pc:docMk/>
            <pc:sldMk cId="2782208111" sldId="370"/>
            <ac:picMk id="6" creationId="{7FFCFF95-AFBB-593D-C12A-D170FB368721}"/>
          </ac:picMkLst>
        </pc:picChg>
        <pc:inkChg chg="add">
          <ac:chgData name="Rostron, David" userId="238dc977-c45b-4a81-80de-dfc9540fe8e3" providerId="ADAL" clId="{C4722925-C9C9-4C4B-9FA3-AE04BB5B4146}" dt="2026-03-16T12:30:43.474" v="6372" actId="9405"/>
          <ac:inkMkLst>
            <pc:docMk/>
            <pc:sldMk cId="2782208111" sldId="370"/>
            <ac:inkMk id="8" creationId="{B1034C39-1248-0CF7-AB60-3F08E9D5C11A}"/>
          </ac:inkMkLst>
        </pc:inkChg>
        <pc:inkChg chg="add">
          <ac:chgData name="Rostron, David" userId="238dc977-c45b-4a81-80de-dfc9540fe8e3" providerId="ADAL" clId="{C4722925-C9C9-4C4B-9FA3-AE04BB5B4146}" dt="2026-03-16T12:41:13.213" v="6373" actId="9405"/>
          <ac:inkMkLst>
            <pc:docMk/>
            <pc:sldMk cId="2782208111" sldId="370"/>
            <ac:inkMk id="9" creationId="{CC6AA85A-40CF-9FC0-ED70-E5B9A774E007}"/>
          </ac:inkMkLst>
        </pc:inkChg>
        <pc:inkChg chg="add">
          <ac:chgData name="Rostron, David" userId="238dc977-c45b-4a81-80de-dfc9540fe8e3" providerId="ADAL" clId="{C4722925-C9C9-4C4B-9FA3-AE04BB5B4146}" dt="2026-03-16T12:41:17.361" v="6374" actId="9405"/>
          <ac:inkMkLst>
            <pc:docMk/>
            <pc:sldMk cId="2782208111" sldId="370"/>
            <ac:inkMk id="10" creationId="{80E46BE9-F8DE-AF8C-7009-6271B67317BF}"/>
          </ac:inkMkLst>
        </pc:inkChg>
      </pc:sldChg>
      <pc:sldChg chg="addSp delSp modSp add mod modNotesTx">
        <pc:chgData name="Rostron, David" userId="238dc977-c45b-4a81-80de-dfc9540fe8e3" providerId="ADAL" clId="{C4722925-C9C9-4C4B-9FA3-AE04BB5B4146}" dt="2026-03-17T00:38:53.844" v="11130" actId="20577"/>
        <pc:sldMkLst>
          <pc:docMk/>
          <pc:sldMk cId="1281570250" sldId="371"/>
        </pc:sldMkLst>
        <pc:spChg chg="del">
          <ac:chgData name="Rostron, David" userId="238dc977-c45b-4a81-80de-dfc9540fe8e3" providerId="ADAL" clId="{C4722925-C9C9-4C4B-9FA3-AE04BB5B4146}" dt="2026-03-16T13:20:28.696" v="6716" actId="478"/>
          <ac:spMkLst>
            <pc:docMk/>
            <pc:sldMk cId="1281570250" sldId="371"/>
            <ac:spMk id="2" creationId="{3B7387E0-CE50-3A6E-D531-071594E5A1D3}"/>
          </ac:spMkLst>
        </pc:spChg>
        <pc:spChg chg="del">
          <ac:chgData name="Rostron, David" userId="238dc977-c45b-4a81-80de-dfc9540fe8e3" providerId="ADAL" clId="{C4722925-C9C9-4C4B-9FA3-AE04BB5B4146}" dt="2026-03-16T13:20:37.876" v="6722" actId="478"/>
          <ac:spMkLst>
            <pc:docMk/>
            <pc:sldMk cId="1281570250" sldId="371"/>
            <ac:spMk id="7" creationId="{27B41BF8-9C04-A158-B313-2F9BB3F6D427}"/>
          </ac:spMkLst>
        </pc:spChg>
        <pc:spChg chg="mod">
          <ac:chgData name="Rostron, David" userId="238dc977-c45b-4a81-80de-dfc9540fe8e3" providerId="ADAL" clId="{C4722925-C9C9-4C4B-9FA3-AE04BB5B4146}" dt="2026-03-16T14:50:43.058" v="8353" actId="20577"/>
          <ac:spMkLst>
            <pc:docMk/>
            <pc:sldMk cId="1281570250" sldId="371"/>
            <ac:spMk id="11" creationId="{A8D22398-A051-4850-A826-26C763DBCD9E}"/>
          </ac:spMkLst>
        </pc:spChg>
        <pc:spChg chg="add mod">
          <ac:chgData name="Rostron, David" userId="238dc977-c45b-4a81-80de-dfc9540fe8e3" providerId="ADAL" clId="{C4722925-C9C9-4C4B-9FA3-AE04BB5B4146}" dt="2026-03-16T13:33:21.015" v="6880" actId="2711"/>
          <ac:spMkLst>
            <pc:docMk/>
            <pc:sldMk cId="1281570250" sldId="371"/>
            <ac:spMk id="15" creationId="{6AFDD71E-6EF7-C183-EEF2-25FD4BCD1424}"/>
          </ac:spMkLst>
        </pc:spChg>
        <pc:spChg chg="add mod">
          <ac:chgData name="Rostron, David" userId="238dc977-c45b-4a81-80de-dfc9540fe8e3" providerId="ADAL" clId="{C4722925-C9C9-4C4B-9FA3-AE04BB5B4146}" dt="2026-03-16T13:32:22.733" v="6831" actId="1036"/>
          <ac:spMkLst>
            <pc:docMk/>
            <pc:sldMk cId="1281570250" sldId="371"/>
            <ac:spMk id="17" creationId="{1EAC680F-D5F5-35FC-0F89-76112F5FA783}"/>
          </ac:spMkLst>
        </pc:spChg>
        <pc:spChg chg="add mod">
          <ac:chgData name="Rostron, David" userId="238dc977-c45b-4a81-80de-dfc9540fe8e3" providerId="ADAL" clId="{C4722925-C9C9-4C4B-9FA3-AE04BB5B4146}" dt="2026-03-16T13:32:22.733" v="6831" actId="1036"/>
          <ac:spMkLst>
            <pc:docMk/>
            <pc:sldMk cId="1281570250" sldId="371"/>
            <ac:spMk id="18" creationId="{13789CD0-C350-F5BE-5088-B3E3EB896C6C}"/>
          </ac:spMkLst>
        </pc:spChg>
        <pc:graphicFrameChg chg="add mod modGraphic">
          <ac:chgData name="Rostron, David" userId="238dc977-c45b-4a81-80de-dfc9540fe8e3" providerId="ADAL" clId="{C4722925-C9C9-4C4B-9FA3-AE04BB5B4146}" dt="2026-03-16T13:28:53.040" v="6759" actId="14100"/>
          <ac:graphicFrameMkLst>
            <pc:docMk/>
            <pc:sldMk cId="1281570250" sldId="371"/>
            <ac:graphicFrameMk id="5" creationId="{9053E275-DCEA-BC61-5C5C-E62391D360EB}"/>
          </ac:graphicFrameMkLst>
        </pc:graphicFrameChg>
        <pc:picChg chg="add mod">
          <ac:chgData name="Rostron, David" userId="238dc977-c45b-4a81-80de-dfc9540fe8e3" providerId="ADAL" clId="{C4722925-C9C9-4C4B-9FA3-AE04BB5B4146}" dt="2026-03-16T13:30:58.491" v="6778" actId="14861"/>
          <ac:picMkLst>
            <pc:docMk/>
            <pc:sldMk cId="1281570250" sldId="371"/>
            <ac:picMk id="3" creationId="{E6FC92D5-AF0F-8277-4EF5-8A6572440080}"/>
          </ac:picMkLst>
        </pc:picChg>
        <pc:picChg chg="del">
          <ac:chgData name="Rostron, David" userId="238dc977-c45b-4a81-80de-dfc9540fe8e3" providerId="ADAL" clId="{C4722925-C9C9-4C4B-9FA3-AE04BB5B4146}" dt="2026-03-16T13:20:29.476" v="6717" actId="478"/>
          <ac:picMkLst>
            <pc:docMk/>
            <pc:sldMk cId="1281570250" sldId="371"/>
            <ac:picMk id="4" creationId="{30924B9C-798B-2AB0-4664-9261BD209508}"/>
          </ac:picMkLst>
        </pc:picChg>
        <pc:picChg chg="del">
          <ac:chgData name="Rostron, David" userId="238dc977-c45b-4a81-80de-dfc9540fe8e3" providerId="ADAL" clId="{C4722925-C9C9-4C4B-9FA3-AE04BB5B4146}" dt="2026-03-16T13:20:30.767" v="6718" actId="478"/>
          <ac:picMkLst>
            <pc:docMk/>
            <pc:sldMk cId="1281570250" sldId="371"/>
            <ac:picMk id="6" creationId="{7FFCFF95-AFBB-593D-C12A-D170FB368721}"/>
          </ac:picMkLst>
        </pc:picChg>
        <pc:picChg chg="add mod">
          <ac:chgData name="Rostron, David" userId="238dc977-c45b-4a81-80de-dfc9540fe8e3" providerId="ADAL" clId="{C4722925-C9C9-4C4B-9FA3-AE04BB5B4146}" dt="2026-03-16T13:30:01.668" v="6777" actId="1035"/>
          <ac:picMkLst>
            <pc:docMk/>
            <pc:sldMk cId="1281570250" sldId="371"/>
            <ac:picMk id="12" creationId="{65A0580C-3C45-7B2C-3748-FF1636212BE4}"/>
          </ac:picMkLst>
        </pc:picChg>
        <pc:picChg chg="add mod">
          <ac:chgData name="Rostron, David" userId="238dc977-c45b-4a81-80de-dfc9540fe8e3" providerId="ADAL" clId="{C4722925-C9C9-4C4B-9FA3-AE04BB5B4146}" dt="2026-03-16T13:29:34.613" v="6763" actId="1076"/>
          <ac:picMkLst>
            <pc:docMk/>
            <pc:sldMk cId="1281570250" sldId="371"/>
            <ac:picMk id="13" creationId="{43ABB577-6DCA-722F-1C35-45450602BC52}"/>
          </ac:picMkLst>
        </pc:picChg>
        <pc:picChg chg="add mod">
          <ac:chgData name="Rostron, David" userId="238dc977-c45b-4a81-80de-dfc9540fe8e3" providerId="ADAL" clId="{C4722925-C9C9-4C4B-9FA3-AE04BB5B4146}" dt="2026-03-16T13:29:54.806" v="6772" actId="1035"/>
          <ac:picMkLst>
            <pc:docMk/>
            <pc:sldMk cId="1281570250" sldId="371"/>
            <ac:picMk id="14" creationId="{193AFC23-58EE-3F65-580C-A8675E2A483E}"/>
          </ac:picMkLst>
        </pc:picChg>
        <pc:inkChg chg="del">
          <ac:chgData name="Rostron, David" userId="238dc977-c45b-4a81-80de-dfc9540fe8e3" providerId="ADAL" clId="{C4722925-C9C9-4C4B-9FA3-AE04BB5B4146}" dt="2026-03-16T13:20:35.170" v="6721" actId="478"/>
          <ac:inkMkLst>
            <pc:docMk/>
            <pc:sldMk cId="1281570250" sldId="371"/>
            <ac:inkMk id="8" creationId="{B1034C39-1248-0CF7-AB60-3F08E9D5C11A}"/>
          </ac:inkMkLst>
        </pc:inkChg>
        <pc:inkChg chg="del">
          <ac:chgData name="Rostron, David" userId="238dc977-c45b-4a81-80de-dfc9540fe8e3" providerId="ADAL" clId="{C4722925-C9C9-4C4B-9FA3-AE04BB5B4146}" dt="2026-03-16T13:20:34.247" v="6720" actId="478"/>
          <ac:inkMkLst>
            <pc:docMk/>
            <pc:sldMk cId="1281570250" sldId="371"/>
            <ac:inkMk id="9" creationId="{CC6AA85A-40CF-9FC0-ED70-E5B9A774E007}"/>
          </ac:inkMkLst>
        </pc:inkChg>
        <pc:inkChg chg="del">
          <ac:chgData name="Rostron, David" userId="238dc977-c45b-4a81-80de-dfc9540fe8e3" providerId="ADAL" clId="{C4722925-C9C9-4C4B-9FA3-AE04BB5B4146}" dt="2026-03-16T13:20:32.464" v="6719" actId="478"/>
          <ac:inkMkLst>
            <pc:docMk/>
            <pc:sldMk cId="1281570250" sldId="371"/>
            <ac:inkMk id="10" creationId="{80E46BE9-F8DE-AF8C-7009-6271B67317BF}"/>
          </ac:inkMkLst>
        </pc:inkChg>
        <pc:cxnChg chg="add mod">
          <ac:chgData name="Rostron, David" userId="238dc977-c45b-4a81-80de-dfc9540fe8e3" providerId="ADAL" clId="{C4722925-C9C9-4C4B-9FA3-AE04BB5B4146}" dt="2026-03-16T13:31:27.118" v="6780" actId="1076"/>
          <ac:cxnSpMkLst>
            <pc:docMk/>
            <pc:sldMk cId="1281570250" sldId="371"/>
            <ac:cxnSpMk id="16" creationId="{1EF0C57B-951A-B5F2-E07C-23881C2E3C60}"/>
          </ac:cxnSpMkLst>
        </pc:cxnChg>
        <pc:cxnChg chg="add mod">
          <ac:chgData name="Rostron, David" userId="238dc977-c45b-4a81-80de-dfc9540fe8e3" providerId="ADAL" clId="{C4722925-C9C9-4C4B-9FA3-AE04BB5B4146}" dt="2026-03-16T13:32:22.733" v="6831" actId="1036"/>
          <ac:cxnSpMkLst>
            <pc:docMk/>
            <pc:sldMk cId="1281570250" sldId="371"/>
            <ac:cxnSpMk id="19" creationId="{4936E059-44AF-8E94-D84B-C6FC8F152829}"/>
          </ac:cxnSpMkLst>
        </pc:cxnChg>
        <pc:cxnChg chg="add mod">
          <ac:chgData name="Rostron, David" userId="238dc977-c45b-4a81-80de-dfc9540fe8e3" providerId="ADAL" clId="{C4722925-C9C9-4C4B-9FA3-AE04BB5B4146}" dt="2026-03-16T13:32:22.733" v="6831" actId="1036"/>
          <ac:cxnSpMkLst>
            <pc:docMk/>
            <pc:sldMk cId="1281570250" sldId="371"/>
            <ac:cxnSpMk id="20" creationId="{429223F7-AC0F-23B5-F795-22C003215500}"/>
          </ac:cxnSpMkLst>
        </pc:cxnChg>
        <pc:cxnChg chg="add mod">
          <ac:chgData name="Rostron, David" userId="238dc977-c45b-4a81-80de-dfc9540fe8e3" providerId="ADAL" clId="{C4722925-C9C9-4C4B-9FA3-AE04BB5B4146}" dt="2026-03-16T13:32:22.733" v="6831" actId="1036"/>
          <ac:cxnSpMkLst>
            <pc:docMk/>
            <pc:sldMk cId="1281570250" sldId="371"/>
            <ac:cxnSpMk id="21" creationId="{49CED85C-449D-D822-3D9C-679EEAF21F2F}"/>
          </ac:cxnSpMkLst>
        </pc:cxnChg>
        <pc:cxnChg chg="add mod">
          <ac:chgData name="Rostron, David" userId="238dc977-c45b-4a81-80de-dfc9540fe8e3" providerId="ADAL" clId="{C4722925-C9C9-4C4B-9FA3-AE04BB5B4146}" dt="2026-03-16T13:32:22.733" v="6831" actId="1036"/>
          <ac:cxnSpMkLst>
            <pc:docMk/>
            <pc:sldMk cId="1281570250" sldId="371"/>
            <ac:cxnSpMk id="22" creationId="{7A55C1B3-A3B3-C5A8-4AB0-CCAB4F29AC50}"/>
          </ac:cxnSpMkLst>
        </pc:cxnChg>
      </pc:sldChg>
      <pc:sldChg chg="addSp delSp modSp add mod modNotesTx">
        <pc:chgData name="Rostron, David" userId="238dc977-c45b-4a81-80de-dfc9540fe8e3" providerId="ADAL" clId="{C4722925-C9C9-4C4B-9FA3-AE04BB5B4146}" dt="2026-03-16T19:12:13.454" v="9178" actId="20577"/>
        <pc:sldMkLst>
          <pc:docMk/>
          <pc:sldMk cId="2724998145" sldId="372"/>
        </pc:sldMkLst>
        <pc:spChg chg="add mod">
          <ac:chgData name="Rostron, David" userId="238dc977-c45b-4a81-80de-dfc9540fe8e3" providerId="ADAL" clId="{C4722925-C9C9-4C4B-9FA3-AE04BB5B4146}" dt="2026-03-16T19:12:13.454" v="9178" actId="20577"/>
          <ac:spMkLst>
            <pc:docMk/>
            <pc:sldMk cId="2724998145" sldId="372"/>
            <ac:spMk id="4" creationId="{13B6E506-D96E-1BB3-27D5-2C19499E7253}"/>
          </ac:spMkLst>
        </pc:spChg>
        <pc:spChg chg="del mod">
          <ac:chgData name="Rostron, David" userId="238dc977-c45b-4a81-80de-dfc9540fe8e3" providerId="ADAL" clId="{C4722925-C9C9-4C4B-9FA3-AE04BB5B4146}" dt="2026-03-16T13:52:33.496" v="6897" actId="478"/>
          <ac:spMkLst>
            <pc:docMk/>
            <pc:sldMk cId="2724998145" sldId="372"/>
            <ac:spMk id="15" creationId="{6AFDD71E-6EF7-C183-EEF2-25FD4BCD1424}"/>
          </ac:spMkLst>
        </pc:spChg>
        <pc:spChg chg="del">
          <ac:chgData name="Rostron, David" userId="238dc977-c45b-4a81-80de-dfc9540fe8e3" providerId="ADAL" clId="{C4722925-C9C9-4C4B-9FA3-AE04BB5B4146}" dt="2026-03-16T13:52:38.579" v="6900" actId="478"/>
          <ac:spMkLst>
            <pc:docMk/>
            <pc:sldMk cId="2724998145" sldId="372"/>
            <ac:spMk id="17" creationId="{1EAC680F-D5F5-35FC-0F89-76112F5FA783}"/>
          </ac:spMkLst>
        </pc:spChg>
        <pc:spChg chg="del">
          <ac:chgData name="Rostron, David" userId="238dc977-c45b-4a81-80de-dfc9540fe8e3" providerId="ADAL" clId="{C4722925-C9C9-4C4B-9FA3-AE04BB5B4146}" dt="2026-03-16T13:52:45.022" v="6904" actId="478"/>
          <ac:spMkLst>
            <pc:docMk/>
            <pc:sldMk cId="2724998145" sldId="372"/>
            <ac:spMk id="18" creationId="{13789CD0-C350-F5BE-5088-B3E3EB896C6C}"/>
          </ac:spMkLst>
        </pc:spChg>
        <pc:graphicFrameChg chg="add del">
          <ac:chgData name="Rostron, David" userId="238dc977-c45b-4a81-80de-dfc9540fe8e3" providerId="ADAL" clId="{C4722925-C9C9-4C4B-9FA3-AE04BB5B4146}" dt="2026-03-16T13:52:52.311" v="6909" actId="478"/>
          <ac:graphicFrameMkLst>
            <pc:docMk/>
            <pc:sldMk cId="2724998145" sldId="372"/>
            <ac:graphicFrameMk id="5" creationId="{9053E275-DCEA-BC61-5C5C-E62391D360EB}"/>
          </ac:graphicFrameMkLst>
        </pc:graphicFrameChg>
        <pc:picChg chg="add mod">
          <ac:chgData name="Rostron, David" userId="238dc977-c45b-4a81-80de-dfc9540fe8e3" providerId="ADAL" clId="{C4722925-C9C9-4C4B-9FA3-AE04BB5B4146}" dt="2026-03-16T13:54:08.783" v="6912" actId="14861"/>
          <ac:picMkLst>
            <pc:docMk/>
            <pc:sldMk cId="2724998145" sldId="372"/>
            <ac:picMk id="2" creationId="{3B470421-A4FA-8FCB-327E-1BDE425F20DA}"/>
          </ac:picMkLst>
        </pc:picChg>
        <pc:picChg chg="add del">
          <ac:chgData name="Rostron, David" userId="238dc977-c45b-4a81-80de-dfc9540fe8e3" providerId="ADAL" clId="{C4722925-C9C9-4C4B-9FA3-AE04BB5B4146}" dt="2026-03-16T13:52:46.430" v="6905" actId="478"/>
          <ac:picMkLst>
            <pc:docMk/>
            <pc:sldMk cId="2724998145" sldId="372"/>
            <ac:picMk id="3" creationId="{E6FC92D5-AF0F-8277-4EF5-8A6572440080}"/>
          </ac:picMkLst>
        </pc:picChg>
        <pc:picChg chg="add del">
          <ac:chgData name="Rostron, David" userId="238dc977-c45b-4a81-80de-dfc9540fe8e3" providerId="ADAL" clId="{C4722925-C9C9-4C4B-9FA3-AE04BB5B4146}" dt="2026-03-16T13:52:48.387" v="6906" actId="478"/>
          <ac:picMkLst>
            <pc:docMk/>
            <pc:sldMk cId="2724998145" sldId="372"/>
            <ac:picMk id="12" creationId="{65A0580C-3C45-7B2C-3748-FF1636212BE4}"/>
          </ac:picMkLst>
        </pc:picChg>
        <pc:picChg chg="add del">
          <ac:chgData name="Rostron, David" userId="238dc977-c45b-4a81-80de-dfc9540fe8e3" providerId="ADAL" clId="{C4722925-C9C9-4C4B-9FA3-AE04BB5B4146}" dt="2026-03-16T13:52:49.170" v="6907" actId="478"/>
          <ac:picMkLst>
            <pc:docMk/>
            <pc:sldMk cId="2724998145" sldId="372"/>
            <ac:picMk id="13" creationId="{43ABB577-6DCA-722F-1C35-45450602BC52}"/>
          </ac:picMkLst>
        </pc:picChg>
        <pc:picChg chg="add del">
          <ac:chgData name="Rostron, David" userId="238dc977-c45b-4a81-80de-dfc9540fe8e3" providerId="ADAL" clId="{C4722925-C9C9-4C4B-9FA3-AE04BB5B4146}" dt="2026-03-16T13:52:50.060" v="6908" actId="478"/>
          <ac:picMkLst>
            <pc:docMk/>
            <pc:sldMk cId="2724998145" sldId="372"/>
            <ac:picMk id="14" creationId="{193AFC23-58EE-3F65-580C-A8675E2A483E}"/>
          </ac:picMkLst>
        </pc:picChg>
        <pc:cxnChg chg="del">
          <ac:chgData name="Rostron, David" userId="238dc977-c45b-4a81-80de-dfc9540fe8e3" providerId="ADAL" clId="{C4722925-C9C9-4C4B-9FA3-AE04BB5B4146}" dt="2026-03-16T13:52:34.369" v="6898" actId="478"/>
          <ac:cxnSpMkLst>
            <pc:docMk/>
            <pc:sldMk cId="2724998145" sldId="372"/>
            <ac:cxnSpMk id="16" creationId="{1EF0C57B-951A-B5F2-E07C-23881C2E3C60}"/>
          </ac:cxnSpMkLst>
        </pc:cxnChg>
        <pc:cxnChg chg="del">
          <ac:chgData name="Rostron, David" userId="238dc977-c45b-4a81-80de-dfc9540fe8e3" providerId="ADAL" clId="{C4722925-C9C9-4C4B-9FA3-AE04BB5B4146}" dt="2026-03-16T13:52:39.580" v="6901" actId="478"/>
          <ac:cxnSpMkLst>
            <pc:docMk/>
            <pc:sldMk cId="2724998145" sldId="372"/>
            <ac:cxnSpMk id="19" creationId="{4936E059-44AF-8E94-D84B-C6FC8F152829}"/>
          </ac:cxnSpMkLst>
        </pc:cxnChg>
        <pc:cxnChg chg="del">
          <ac:chgData name="Rostron, David" userId="238dc977-c45b-4a81-80de-dfc9540fe8e3" providerId="ADAL" clId="{C4722925-C9C9-4C4B-9FA3-AE04BB5B4146}" dt="2026-03-16T13:52:42.817" v="6903" actId="478"/>
          <ac:cxnSpMkLst>
            <pc:docMk/>
            <pc:sldMk cId="2724998145" sldId="372"/>
            <ac:cxnSpMk id="20" creationId="{429223F7-AC0F-23B5-F795-22C003215500}"/>
          </ac:cxnSpMkLst>
        </pc:cxnChg>
        <pc:cxnChg chg="del">
          <ac:chgData name="Rostron, David" userId="238dc977-c45b-4a81-80de-dfc9540fe8e3" providerId="ADAL" clId="{C4722925-C9C9-4C4B-9FA3-AE04BB5B4146}" dt="2026-03-16T13:52:41.021" v="6902" actId="478"/>
          <ac:cxnSpMkLst>
            <pc:docMk/>
            <pc:sldMk cId="2724998145" sldId="372"/>
            <ac:cxnSpMk id="21" creationId="{49CED85C-449D-D822-3D9C-679EEAF21F2F}"/>
          </ac:cxnSpMkLst>
        </pc:cxnChg>
        <pc:cxnChg chg="del">
          <ac:chgData name="Rostron, David" userId="238dc977-c45b-4a81-80de-dfc9540fe8e3" providerId="ADAL" clId="{C4722925-C9C9-4C4B-9FA3-AE04BB5B4146}" dt="2026-03-16T13:52:36.318" v="6899" actId="478"/>
          <ac:cxnSpMkLst>
            <pc:docMk/>
            <pc:sldMk cId="2724998145" sldId="372"/>
            <ac:cxnSpMk id="22" creationId="{7A55C1B3-A3B3-C5A8-4AB0-CCAB4F29AC50}"/>
          </ac:cxnSpMkLst>
        </pc:cxnChg>
      </pc:sldChg>
      <pc:sldChg chg="addSp delSp modSp add mod modNotesTx">
        <pc:chgData name="Rostron, David" userId="238dc977-c45b-4a81-80de-dfc9540fe8e3" providerId="ADAL" clId="{C4722925-C9C9-4C4B-9FA3-AE04BB5B4146}" dt="2026-03-17T00:40:43.565" v="11151" actId="6549"/>
        <pc:sldMkLst>
          <pc:docMk/>
          <pc:sldMk cId="174386819" sldId="373"/>
        </pc:sldMkLst>
        <pc:spChg chg="del">
          <ac:chgData name="Rostron, David" userId="238dc977-c45b-4a81-80de-dfc9540fe8e3" providerId="ADAL" clId="{C4722925-C9C9-4C4B-9FA3-AE04BB5B4146}" dt="2026-03-16T14:01:25.394" v="7032" actId="478"/>
          <ac:spMkLst>
            <pc:docMk/>
            <pc:sldMk cId="174386819" sldId="373"/>
            <ac:spMk id="4" creationId="{13B6E506-D96E-1BB3-27D5-2C19499E7253}"/>
          </ac:spMkLst>
        </pc:spChg>
        <pc:spChg chg="add mod">
          <ac:chgData name="Rostron, David" userId="238dc977-c45b-4a81-80de-dfc9540fe8e3" providerId="ADAL" clId="{C4722925-C9C9-4C4B-9FA3-AE04BB5B4146}" dt="2026-03-16T14:08:04.559" v="7137" actId="1036"/>
          <ac:spMkLst>
            <pc:docMk/>
            <pc:sldMk cId="174386819" sldId="373"/>
            <ac:spMk id="5" creationId="{8E4FB1A9-1748-5A72-7D54-DE88AE5D7FF4}"/>
          </ac:spMkLst>
        </pc:spChg>
        <pc:spChg chg="add mod">
          <ac:chgData name="Rostron, David" userId="238dc977-c45b-4a81-80de-dfc9540fe8e3" providerId="ADAL" clId="{C4722925-C9C9-4C4B-9FA3-AE04BB5B4146}" dt="2026-03-16T14:08:17.122" v="7138" actId="14100"/>
          <ac:spMkLst>
            <pc:docMk/>
            <pc:sldMk cId="174386819" sldId="373"/>
            <ac:spMk id="10" creationId="{889C8A3B-9606-9CE5-E3AC-0808CC029432}"/>
          </ac:spMkLst>
        </pc:spChg>
        <pc:spChg chg="mod">
          <ac:chgData name="Rostron, David" userId="238dc977-c45b-4a81-80de-dfc9540fe8e3" providerId="ADAL" clId="{C4722925-C9C9-4C4B-9FA3-AE04BB5B4146}" dt="2026-03-16T14:50:25.784" v="8347" actId="313"/>
          <ac:spMkLst>
            <pc:docMk/>
            <pc:sldMk cId="174386819" sldId="373"/>
            <ac:spMk id="11" creationId="{A8D22398-A051-4850-A826-26C763DBCD9E}"/>
          </ac:spMkLst>
        </pc:spChg>
        <pc:spChg chg="add mod">
          <ac:chgData name="Rostron, David" userId="238dc977-c45b-4a81-80de-dfc9540fe8e3" providerId="ADAL" clId="{C4722925-C9C9-4C4B-9FA3-AE04BB5B4146}" dt="2026-03-16T14:06:55.027" v="7124" actId="207"/>
          <ac:spMkLst>
            <pc:docMk/>
            <pc:sldMk cId="174386819" sldId="373"/>
            <ac:spMk id="12" creationId="{5BCB1184-6E3C-AE51-D445-EC03890B524C}"/>
          </ac:spMkLst>
        </pc:spChg>
        <pc:spChg chg="add mod">
          <ac:chgData name="Rostron, David" userId="238dc977-c45b-4a81-80de-dfc9540fe8e3" providerId="ADAL" clId="{C4722925-C9C9-4C4B-9FA3-AE04BB5B4146}" dt="2026-03-16T14:07:06.143" v="7125" actId="14100"/>
          <ac:spMkLst>
            <pc:docMk/>
            <pc:sldMk cId="174386819" sldId="373"/>
            <ac:spMk id="13" creationId="{4554EF9B-6D2F-90B9-CCAE-FAE1BF0A25EE}"/>
          </ac:spMkLst>
        </pc:spChg>
        <pc:spChg chg="add mod">
          <ac:chgData name="Rostron, David" userId="238dc977-c45b-4a81-80de-dfc9540fe8e3" providerId="ADAL" clId="{C4722925-C9C9-4C4B-9FA3-AE04BB5B4146}" dt="2026-03-16T14:06:55.027" v="7124" actId="207"/>
          <ac:spMkLst>
            <pc:docMk/>
            <pc:sldMk cId="174386819" sldId="373"/>
            <ac:spMk id="19" creationId="{8C345C4E-932B-5AB3-8A3B-58A58C94E07A}"/>
          </ac:spMkLst>
        </pc:spChg>
        <pc:spChg chg="add mod">
          <ac:chgData name="Rostron, David" userId="238dc977-c45b-4a81-80de-dfc9540fe8e3" providerId="ADAL" clId="{C4722925-C9C9-4C4B-9FA3-AE04BB5B4146}" dt="2026-03-16T14:15:43.108" v="7153" actId="14100"/>
          <ac:spMkLst>
            <pc:docMk/>
            <pc:sldMk cId="174386819" sldId="373"/>
            <ac:spMk id="23" creationId="{1563B85E-3B74-14ED-B245-A24F5E9F9337}"/>
          </ac:spMkLst>
        </pc:spChg>
        <pc:spChg chg="add mod">
          <ac:chgData name="Rostron, David" userId="238dc977-c45b-4a81-80de-dfc9540fe8e3" providerId="ADAL" clId="{C4722925-C9C9-4C4B-9FA3-AE04BB5B4146}" dt="2026-03-16T14:08:29.356" v="7150" actId="1038"/>
          <ac:spMkLst>
            <pc:docMk/>
            <pc:sldMk cId="174386819" sldId="373"/>
            <ac:spMk id="24" creationId="{95009C50-57FD-CCD0-00C7-3E1BF2DF2947}"/>
          </ac:spMkLst>
        </pc:spChg>
        <pc:spChg chg="add mod">
          <ac:chgData name="Rostron, David" userId="238dc977-c45b-4a81-80de-dfc9540fe8e3" providerId="ADAL" clId="{C4722925-C9C9-4C4B-9FA3-AE04BB5B4146}" dt="2026-03-16T14:22:06.954" v="7273" actId="20577"/>
          <ac:spMkLst>
            <pc:docMk/>
            <pc:sldMk cId="174386819" sldId="373"/>
            <ac:spMk id="25" creationId="{D9CA6EFC-2F0E-9BE1-3C36-79B03D456583}"/>
          </ac:spMkLst>
        </pc:spChg>
        <pc:spChg chg="add">
          <ac:chgData name="Rostron, David" userId="238dc977-c45b-4a81-80de-dfc9540fe8e3" providerId="ADAL" clId="{C4722925-C9C9-4C4B-9FA3-AE04BB5B4146}" dt="2026-03-16T14:09:07.461" v="7151" actId="11529"/>
          <ac:spMkLst>
            <pc:docMk/>
            <pc:sldMk cId="174386819" sldId="373"/>
            <ac:spMk id="30" creationId="{34435F93-5693-406A-0F39-8A3791A462AC}"/>
          </ac:spMkLst>
        </pc:spChg>
        <pc:picChg chg="del">
          <ac:chgData name="Rostron, David" userId="238dc977-c45b-4a81-80de-dfc9540fe8e3" providerId="ADAL" clId="{C4722925-C9C9-4C4B-9FA3-AE04BB5B4146}" dt="2026-03-16T14:01:26.365" v="7033" actId="478"/>
          <ac:picMkLst>
            <pc:docMk/>
            <pc:sldMk cId="174386819" sldId="373"/>
            <ac:picMk id="2" creationId="{3B470421-A4FA-8FCB-327E-1BDE425F20DA}"/>
          </ac:picMkLst>
        </pc:picChg>
        <pc:picChg chg="add mod">
          <ac:chgData name="Rostron, David" userId="238dc977-c45b-4a81-80de-dfc9540fe8e3" providerId="ADAL" clId="{C4722925-C9C9-4C4B-9FA3-AE04BB5B4146}" dt="2026-03-16T14:02:06.039" v="7081" actId="1038"/>
          <ac:picMkLst>
            <pc:docMk/>
            <pc:sldMk cId="174386819" sldId="373"/>
            <ac:picMk id="3" creationId="{1AB85FBD-3E6C-A112-27C7-3DB65E4AE75B}"/>
          </ac:picMkLst>
        </pc:picChg>
        <pc:cxnChg chg="add mod">
          <ac:chgData name="Rostron, David" userId="238dc977-c45b-4a81-80de-dfc9540fe8e3" providerId="ADAL" clId="{C4722925-C9C9-4C4B-9FA3-AE04BB5B4146}" dt="2026-03-16T14:07:43.598" v="7126" actId="208"/>
          <ac:cxnSpMkLst>
            <pc:docMk/>
            <pc:sldMk cId="174386819" sldId="373"/>
            <ac:cxnSpMk id="6" creationId="{EBC882E2-8223-778D-E3F5-24E2D60EC080}"/>
          </ac:cxnSpMkLst>
        </pc:cxnChg>
        <pc:cxnChg chg="add mod ord">
          <ac:chgData name="Rostron, David" userId="238dc977-c45b-4a81-80de-dfc9540fe8e3" providerId="ADAL" clId="{C4722925-C9C9-4C4B-9FA3-AE04BB5B4146}" dt="2026-03-16T14:15:50.017" v="7154" actId="166"/>
          <ac:cxnSpMkLst>
            <pc:docMk/>
            <pc:sldMk cId="174386819" sldId="373"/>
            <ac:cxnSpMk id="7" creationId="{E38FA140-BAA7-B614-45BE-64625AF2B5BA}"/>
          </ac:cxnSpMkLst>
        </pc:cxnChg>
        <pc:cxnChg chg="add mod">
          <ac:chgData name="Rostron, David" userId="238dc977-c45b-4a81-80de-dfc9540fe8e3" providerId="ADAL" clId="{C4722925-C9C9-4C4B-9FA3-AE04BB5B4146}" dt="2026-03-16T14:07:43.598" v="7126" actId="208"/>
          <ac:cxnSpMkLst>
            <pc:docMk/>
            <pc:sldMk cId="174386819" sldId="373"/>
            <ac:cxnSpMk id="8" creationId="{1DAA1357-C811-9773-FBE5-F9880A95B65D}"/>
          </ac:cxnSpMkLst>
        </pc:cxnChg>
        <pc:cxnChg chg="add mod">
          <ac:chgData name="Rostron, David" userId="238dc977-c45b-4a81-80de-dfc9540fe8e3" providerId="ADAL" clId="{C4722925-C9C9-4C4B-9FA3-AE04BB5B4146}" dt="2026-03-16T14:07:43.598" v="7126" actId="208"/>
          <ac:cxnSpMkLst>
            <pc:docMk/>
            <pc:sldMk cId="174386819" sldId="373"/>
            <ac:cxnSpMk id="9" creationId="{03F5B563-C5B0-6A49-50A3-D3F819DB93B0}"/>
          </ac:cxnSpMkLst>
        </pc:cxnChg>
        <pc:cxnChg chg="add mod">
          <ac:chgData name="Rostron, David" userId="238dc977-c45b-4a81-80de-dfc9540fe8e3" providerId="ADAL" clId="{C4722925-C9C9-4C4B-9FA3-AE04BB5B4146}" dt="2026-03-16T14:07:43.598" v="7126" actId="208"/>
          <ac:cxnSpMkLst>
            <pc:docMk/>
            <pc:sldMk cId="174386819" sldId="373"/>
            <ac:cxnSpMk id="14" creationId="{636A45A8-14D9-6B93-447B-B97DA823E1CA}"/>
          </ac:cxnSpMkLst>
        </pc:cxnChg>
        <pc:cxnChg chg="add mod">
          <ac:chgData name="Rostron, David" userId="238dc977-c45b-4a81-80de-dfc9540fe8e3" providerId="ADAL" clId="{C4722925-C9C9-4C4B-9FA3-AE04BB5B4146}" dt="2026-03-16T14:07:43.598" v="7126" actId="208"/>
          <ac:cxnSpMkLst>
            <pc:docMk/>
            <pc:sldMk cId="174386819" sldId="373"/>
            <ac:cxnSpMk id="15" creationId="{CE732E3D-1DCA-292D-4582-6B06D5D34500}"/>
          </ac:cxnSpMkLst>
        </pc:cxnChg>
        <pc:cxnChg chg="add mod">
          <ac:chgData name="Rostron, David" userId="238dc977-c45b-4a81-80de-dfc9540fe8e3" providerId="ADAL" clId="{C4722925-C9C9-4C4B-9FA3-AE04BB5B4146}" dt="2026-03-16T14:07:43.598" v="7126" actId="208"/>
          <ac:cxnSpMkLst>
            <pc:docMk/>
            <pc:sldMk cId="174386819" sldId="373"/>
            <ac:cxnSpMk id="16" creationId="{1C0A6E21-E27A-7079-394E-9B193574D5B6}"/>
          </ac:cxnSpMkLst>
        </pc:cxnChg>
        <pc:cxnChg chg="add mod">
          <ac:chgData name="Rostron, David" userId="238dc977-c45b-4a81-80de-dfc9540fe8e3" providerId="ADAL" clId="{C4722925-C9C9-4C4B-9FA3-AE04BB5B4146}" dt="2026-03-16T14:07:43.598" v="7126" actId="208"/>
          <ac:cxnSpMkLst>
            <pc:docMk/>
            <pc:sldMk cId="174386819" sldId="373"/>
            <ac:cxnSpMk id="17" creationId="{B1A9F2BD-577D-2195-2763-CF878FAAD4F4}"/>
          </ac:cxnSpMkLst>
        </pc:cxnChg>
        <pc:cxnChg chg="add mod">
          <ac:chgData name="Rostron, David" userId="238dc977-c45b-4a81-80de-dfc9540fe8e3" providerId="ADAL" clId="{C4722925-C9C9-4C4B-9FA3-AE04BB5B4146}" dt="2026-03-16T14:07:43.598" v="7126" actId="208"/>
          <ac:cxnSpMkLst>
            <pc:docMk/>
            <pc:sldMk cId="174386819" sldId="373"/>
            <ac:cxnSpMk id="18" creationId="{AEF6C6DC-7F62-4EE4-D74C-12A052EB1442}"/>
          </ac:cxnSpMkLst>
        </pc:cxnChg>
        <pc:cxnChg chg="add mod">
          <ac:chgData name="Rostron, David" userId="238dc977-c45b-4a81-80de-dfc9540fe8e3" providerId="ADAL" clId="{C4722925-C9C9-4C4B-9FA3-AE04BB5B4146}" dt="2026-03-16T14:07:43.598" v="7126" actId="208"/>
          <ac:cxnSpMkLst>
            <pc:docMk/>
            <pc:sldMk cId="174386819" sldId="373"/>
            <ac:cxnSpMk id="20" creationId="{3355EB4D-294F-41B9-08C6-D7D7E210D5CD}"/>
          </ac:cxnSpMkLst>
        </pc:cxnChg>
        <pc:cxnChg chg="add mod ord">
          <ac:chgData name="Rostron, David" userId="238dc977-c45b-4a81-80de-dfc9540fe8e3" providerId="ADAL" clId="{C4722925-C9C9-4C4B-9FA3-AE04BB5B4146}" dt="2026-03-16T14:15:56.010" v="7155" actId="166"/>
          <ac:cxnSpMkLst>
            <pc:docMk/>
            <pc:sldMk cId="174386819" sldId="373"/>
            <ac:cxnSpMk id="21" creationId="{0923C9B6-A1DE-7EFD-C3FE-F46C656AA704}"/>
          </ac:cxnSpMkLst>
        </pc:cxnChg>
        <pc:cxnChg chg="add mod">
          <ac:chgData name="Rostron, David" userId="238dc977-c45b-4a81-80de-dfc9540fe8e3" providerId="ADAL" clId="{C4722925-C9C9-4C4B-9FA3-AE04BB5B4146}" dt="2026-03-16T14:07:43.598" v="7126" actId="208"/>
          <ac:cxnSpMkLst>
            <pc:docMk/>
            <pc:sldMk cId="174386819" sldId="373"/>
            <ac:cxnSpMk id="22" creationId="{4C3658D1-230F-368B-E2CB-2538D5F4F133}"/>
          </ac:cxnSpMkLst>
        </pc:cxnChg>
      </pc:sldChg>
      <pc:sldChg chg="addSp delSp modSp add mod modAnim">
        <pc:chgData name="Rostron, David" userId="238dc977-c45b-4a81-80de-dfc9540fe8e3" providerId="ADAL" clId="{C4722925-C9C9-4C4B-9FA3-AE04BB5B4146}" dt="2026-03-16T14:50:03.720" v="8333" actId="20577"/>
        <pc:sldMkLst>
          <pc:docMk/>
          <pc:sldMk cId="2526331536" sldId="374"/>
        </pc:sldMkLst>
        <pc:spChg chg="del">
          <ac:chgData name="Rostron, David" userId="238dc977-c45b-4a81-80de-dfc9540fe8e3" providerId="ADAL" clId="{C4722925-C9C9-4C4B-9FA3-AE04BB5B4146}" dt="2026-03-16T14:02:23.896" v="7083" actId="478"/>
          <ac:spMkLst>
            <pc:docMk/>
            <pc:sldMk cId="2526331536" sldId="374"/>
            <ac:spMk id="5" creationId="{8E4FB1A9-1748-5A72-7D54-DE88AE5D7FF4}"/>
          </ac:spMkLst>
        </pc:spChg>
        <pc:spChg chg="del">
          <ac:chgData name="Rostron, David" userId="238dc977-c45b-4a81-80de-dfc9540fe8e3" providerId="ADAL" clId="{C4722925-C9C9-4C4B-9FA3-AE04BB5B4146}" dt="2026-03-16T14:02:23.896" v="7083" actId="478"/>
          <ac:spMkLst>
            <pc:docMk/>
            <pc:sldMk cId="2526331536" sldId="374"/>
            <ac:spMk id="10" creationId="{889C8A3B-9606-9CE5-E3AC-0808CC029432}"/>
          </ac:spMkLst>
        </pc:spChg>
        <pc:spChg chg="mod">
          <ac:chgData name="Rostron, David" userId="238dc977-c45b-4a81-80de-dfc9540fe8e3" providerId="ADAL" clId="{C4722925-C9C9-4C4B-9FA3-AE04BB5B4146}" dt="2026-03-16T14:50:03.720" v="8333" actId="20577"/>
          <ac:spMkLst>
            <pc:docMk/>
            <pc:sldMk cId="2526331536" sldId="374"/>
            <ac:spMk id="11" creationId="{A8D22398-A051-4850-A826-26C763DBCD9E}"/>
          </ac:spMkLst>
        </pc:spChg>
        <pc:spChg chg="del">
          <ac:chgData name="Rostron, David" userId="238dc977-c45b-4a81-80de-dfc9540fe8e3" providerId="ADAL" clId="{C4722925-C9C9-4C4B-9FA3-AE04BB5B4146}" dt="2026-03-16T14:02:23.896" v="7083" actId="478"/>
          <ac:spMkLst>
            <pc:docMk/>
            <pc:sldMk cId="2526331536" sldId="374"/>
            <ac:spMk id="12" creationId="{5BCB1184-6E3C-AE51-D445-EC03890B524C}"/>
          </ac:spMkLst>
        </pc:spChg>
        <pc:spChg chg="del">
          <ac:chgData name="Rostron, David" userId="238dc977-c45b-4a81-80de-dfc9540fe8e3" providerId="ADAL" clId="{C4722925-C9C9-4C4B-9FA3-AE04BB5B4146}" dt="2026-03-16T14:02:23.896" v="7083" actId="478"/>
          <ac:spMkLst>
            <pc:docMk/>
            <pc:sldMk cId="2526331536" sldId="374"/>
            <ac:spMk id="13" creationId="{4554EF9B-6D2F-90B9-CCAE-FAE1BF0A25EE}"/>
          </ac:spMkLst>
        </pc:spChg>
        <pc:spChg chg="del">
          <ac:chgData name="Rostron, David" userId="238dc977-c45b-4a81-80de-dfc9540fe8e3" providerId="ADAL" clId="{C4722925-C9C9-4C4B-9FA3-AE04BB5B4146}" dt="2026-03-16T14:02:23.896" v="7083" actId="478"/>
          <ac:spMkLst>
            <pc:docMk/>
            <pc:sldMk cId="2526331536" sldId="374"/>
            <ac:spMk id="19" creationId="{8C345C4E-932B-5AB3-8A3B-58A58C94E07A}"/>
          </ac:spMkLst>
        </pc:spChg>
        <pc:spChg chg="del">
          <ac:chgData name="Rostron, David" userId="238dc977-c45b-4a81-80de-dfc9540fe8e3" providerId="ADAL" clId="{C4722925-C9C9-4C4B-9FA3-AE04BB5B4146}" dt="2026-03-16T14:02:23.896" v="7083" actId="478"/>
          <ac:spMkLst>
            <pc:docMk/>
            <pc:sldMk cId="2526331536" sldId="374"/>
            <ac:spMk id="23" creationId="{1563B85E-3B74-14ED-B245-A24F5E9F9337}"/>
          </ac:spMkLst>
        </pc:spChg>
        <pc:spChg chg="del">
          <ac:chgData name="Rostron, David" userId="238dc977-c45b-4a81-80de-dfc9540fe8e3" providerId="ADAL" clId="{C4722925-C9C9-4C4B-9FA3-AE04BB5B4146}" dt="2026-03-16T14:02:23.896" v="7083" actId="478"/>
          <ac:spMkLst>
            <pc:docMk/>
            <pc:sldMk cId="2526331536" sldId="374"/>
            <ac:spMk id="24" creationId="{95009C50-57FD-CCD0-00C7-3E1BF2DF2947}"/>
          </ac:spMkLst>
        </pc:spChg>
        <pc:spChg chg="del">
          <ac:chgData name="Rostron, David" userId="238dc977-c45b-4a81-80de-dfc9540fe8e3" providerId="ADAL" clId="{C4722925-C9C9-4C4B-9FA3-AE04BB5B4146}" dt="2026-03-16T14:02:23.896" v="7083" actId="478"/>
          <ac:spMkLst>
            <pc:docMk/>
            <pc:sldMk cId="2526331536" sldId="374"/>
            <ac:spMk id="25" creationId="{D9CA6EFC-2F0E-9BE1-3C36-79B03D456583}"/>
          </ac:spMkLst>
        </pc:spChg>
        <pc:picChg chg="add mod">
          <ac:chgData name="Rostron, David" userId="238dc977-c45b-4a81-80de-dfc9540fe8e3" providerId="ADAL" clId="{C4722925-C9C9-4C4B-9FA3-AE04BB5B4146}" dt="2026-03-16T14:04:32.091" v="7119" actId="1038"/>
          <ac:picMkLst>
            <pc:docMk/>
            <pc:sldMk cId="2526331536" sldId="374"/>
            <ac:picMk id="2" creationId="{8E576A58-0742-8CF9-350F-FD58EB285D94}"/>
          </ac:picMkLst>
        </pc:picChg>
        <pc:picChg chg="del">
          <ac:chgData name="Rostron, David" userId="238dc977-c45b-4a81-80de-dfc9540fe8e3" providerId="ADAL" clId="{C4722925-C9C9-4C4B-9FA3-AE04BB5B4146}" dt="2026-03-16T14:02:23.896" v="7083" actId="478"/>
          <ac:picMkLst>
            <pc:docMk/>
            <pc:sldMk cId="2526331536" sldId="374"/>
            <ac:picMk id="3" creationId="{1AB85FBD-3E6C-A112-27C7-3DB65E4AE75B}"/>
          </ac:picMkLst>
        </pc:picChg>
        <pc:cxnChg chg="del">
          <ac:chgData name="Rostron, David" userId="238dc977-c45b-4a81-80de-dfc9540fe8e3" providerId="ADAL" clId="{C4722925-C9C9-4C4B-9FA3-AE04BB5B4146}" dt="2026-03-16T14:02:23.896" v="7083" actId="478"/>
          <ac:cxnSpMkLst>
            <pc:docMk/>
            <pc:sldMk cId="2526331536" sldId="374"/>
            <ac:cxnSpMk id="6" creationId="{EBC882E2-8223-778D-E3F5-24E2D60EC080}"/>
          </ac:cxnSpMkLst>
        </pc:cxnChg>
        <pc:cxnChg chg="del">
          <ac:chgData name="Rostron, David" userId="238dc977-c45b-4a81-80de-dfc9540fe8e3" providerId="ADAL" clId="{C4722925-C9C9-4C4B-9FA3-AE04BB5B4146}" dt="2026-03-16T14:02:23.896" v="7083" actId="478"/>
          <ac:cxnSpMkLst>
            <pc:docMk/>
            <pc:sldMk cId="2526331536" sldId="374"/>
            <ac:cxnSpMk id="7" creationId="{E38FA140-BAA7-B614-45BE-64625AF2B5BA}"/>
          </ac:cxnSpMkLst>
        </pc:cxnChg>
        <pc:cxnChg chg="del">
          <ac:chgData name="Rostron, David" userId="238dc977-c45b-4a81-80de-dfc9540fe8e3" providerId="ADAL" clId="{C4722925-C9C9-4C4B-9FA3-AE04BB5B4146}" dt="2026-03-16T14:02:23.896" v="7083" actId="478"/>
          <ac:cxnSpMkLst>
            <pc:docMk/>
            <pc:sldMk cId="2526331536" sldId="374"/>
            <ac:cxnSpMk id="8" creationId="{1DAA1357-C811-9773-FBE5-F9880A95B65D}"/>
          </ac:cxnSpMkLst>
        </pc:cxnChg>
        <pc:cxnChg chg="del">
          <ac:chgData name="Rostron, David" userId="238dc977-c45b-4a81-80de-dfc9540fe8e3" providerId="ADAL" clId="{C4722925-C9C9-4C4B-9FA3-AE04BB5B4146}" dt="2026-03-16T14:02:23.896" v="7083" actId="478"/>
          <ac:cxnSpMkLst>
            <pc:docMk/>
            <pc:sldMk cId="2526331536" sldId="374"/>
            <ac:cxnSpMk id="9" creationId="{03F5B563-C5B0-6A49-50A3-D3F819DB93B0}"/>
          </ac:cxnSpMkLst>
        </pc:cxnChg>
        <pc:cxnChg chg="del">
          <ac:chgData name="Rostron, David" userId="238dc977-c45b-4a81-80de-dfc9540fe8e3" providerId="ADAL" clId="{C4722925-C9C9-4C4B-9FA3-AE04BB5B4146}" dt="2026-03-16T14:02:23.896" v="7083" actId="478"/>
          <ac:cxnSpMkLst>
            <pc:docMk/>
            <pc:sldMk cId="2526331536" sldId="374"/>
            <ac:cxnSpMk id="14" creationId="{636A45A8-14D9-6B93-447B-B97DA823E1CA}"/>
          </ac:cxnSpMkLst>
        </pc:cxnChg>
        <pc:cxnChg chg="del">
          <ac:chgData name="Rostron, David" userId="238dc977-c45b-4a81-80de-dfc9540fe8e3" providerId="ADAL" clId="{C4722925-C9C9-4C4B-9FA3-AE04BB5B4146}" dt="2026-03-16T14:02:23.896" v="7083" actId="478"/>
          <ac:cxnSpMkLst>
            <pc:docMk/>
            <pc:sldMk cId="2526331536" sldId="374"/>
            <ac:cxnSpMk id="15" creationId="{CE732E3D-1DCA-292D-4582-6B06D5D34500}"/>
          </ac:cxnSpMkLst>
        </pc:cxnChg>
        <pc:cxnChg chg="del">
          <ac:chgData name="Rostron, David" userId="238dc977-c45b-4a81-80de-dfc9540fe8e3" providerId="ADAL" clId="{C4722925-C9C9-4C4B-9FA3-AE04BB5B4146}" dt="2026-03-16T14:02:23.896" v="7083" actId="478"/>
          <ac:cxnSpMkLst>
            <pc:docMk/>
            <pc:sldMk cId="2526331536" sldId="374"/>
            <ac:cxnSpMk id="16" creationId="{1C0A6E21-E27A-7079-394E-9B193574D5B6}"/>
          </ac:cxnSpMkLst>
        </pc:cxnChg>
        <pc:cxnChg chg="del mod">
          <ac:chgData name="Rostron, David" userId="238dc977-c45b-4a81-80de-dfc9540fe8e3" providerId="ADAL" clId="{C4722925-C9C9-4C4B-9FA3-AE04BB5B4146}" dt="2026-03-16T14:02:23.896" v="7083" actId="478"/>
          <ac:cxnSpMkLst>
            <pc:docMk/>
            <pc:sldMk cId="2526331536" sldId="374"/>
            <ac:cxnSpMk id="17" creationId="{B1A9F2BD-577D-2195-2763-CF878FAAD4F4}"/>
          </ac:cxnSpMkLst>
        </pc:cxnChg>
        <pc:cxnChg chg="del">
          <ac:chgData name="Rostron, David" userId="238dc977-c45b-4a81-80de-dfc9540fe8e3" providerId="ADAL" clId="{C4722925-C9C9-4C4B-9FA3-AE04BB5B4146}" dt="2026-03-16T14:02:23.896" v="7083" actId="478"/>
          <ac:cxnSpMkLst>
            <pc:docMk/>
            <pc:sldMk cId="2526331536" sldId="374"/>
            <ac:cxnSpMk id="18" creationId="{AEF6C6DC-7F62-4EE4-D74C-12A052EB1442}"/>
          </ac:cxnSpMkLst>
        </pc:cxnChg>
        <pc:cxnChg chg="del">
          <ac:chgData name="Rostron, David" userId="238dc977-c45b-4a81-80de-dfc9540fe8e3" providerId="ADAL" clId="{C4722925-C9C9-4C4B-9FA3-AE04BB5B4146}" dt="2026-03-16T14:02:23.896" v="7083" actId="478"/>
          <ac:cxnSpMkLst>
            <pc:docMk/>
            <pc:sldMk cId="2526331536" sldId="374"/>
            <ac:cxnSpMk id="20" creationId="{3355EB4D-294F-41B9-08C6-D7D7E210D5CD}"/>
          </ac:cxnSpMkLst>
        </pc:cxnChg>
        <pc:cxnChg chg="del">
          <ac:chgData name="Rostron, David" userId="238dc977-c45b-4a81-80de-dfc9540fe8e3" providerId="ADAL" clId="{C4722925-C9C9-4C4B-9FA3-AE04BB5B4146}" dt="2026-03-16T14:02:23.896" v="7083" actId="478"/>
          <ac:cxnSpMkLst>
            <pc:docMk/>
            <pc:sldMk cId="2526331536" sldId="374"/>
            <ac:cxnSpMk id="21" creationId="{0923C9B6-A1DE-7EFD-C3FE-F46C656AA704}"/>
          </ac:cxnSpMkLst>
        </pc:cxnChg>
        <pc:cxnChg chg="del mod">
          <ac:chgData name="Rostron, David" userId="238dc977-c45b-4a81-80de-dfc9540fe8e3" providerId="ADAL" clId="{C4722925-C9C9-4C4B-9FA3-AE04BB5B4146}" dt="2026-03-16T14:02:23.896" v="7083" actId="478"/>
          <ac:cxnSpMkLst>
            <pc:docMk/>
            <pc:sldMk cId="2526331536" sldId="374"/>
            <ac:cxnSpMk id="22" creationId="{4C3658D1-230F-368B-E2CB-2538D5F4F133}"/>
          </ac:cxnSpMkLst>
        </pc:cxnChg>
      </pc:sldChg>
      <pc:sldChg chg="addSp delSp modSp add mod ord modNotesTx">
        <pc:chgData name="Rostron, David" userId="238dc977-c45b-4a81-80de-dfc9540fe8e3" providerId="ADAL" clId="{C4722925-C9C9-4C4B-9FA3-AE04BB5B4146}" dt="2026-03-17T00:42:38.972" v="11257" actId="20577"/>
        <pc:sldMkLst>
          <pc:docMk/>
          <pc:sldMk cId="3804381623" sldId="375"/>
        </pc:sldMkLst>
        <pc:spChg chg="add mod">
          <ac:chgData name="Rostron, David" userId="238dc977-c45b-4a81-80de-dfc9540fe8e3" providerId="ADAL" clId="{C4722925-C9C9-4C4B-9FA3-AE04BB5B4146}" dt="2026-03-16T14:34:27.079" v="7699" actId="14100"/>
          <ac:spMkLst>
            <pc:docMk/>
            <pc:sldMk cId="3804381623" sldId="375"/>
            <ac:spMk id="2" creationId="{5A2009B8-89F2-ACCF-96B6-CE9AC2B50C0F}"/>
          </ac:spMkLst>
        </pc:spChg>
        <pc:spChg chg="add mod">
          <ac:chgData name="Rostron, David" userId="238dc977-c45b-4a81-80de-dfc9540fe8e3" providerId="ADAL" clId="{C4722925-C9C9-4C4B-9FA3-AE04BB5B4146}" dt="2026-03-16T14:35:44.383" v="7709" actId="14100"/>
          <ac:spMkLst>
            <pc:docMk/>
            <pc:sldMk cId="3804381623" sldId="375"/>
            <ac:spMk id="4" creationId="{06CFC90D-DA7B-E690-4A48-C424E6783BB0}"/>
          </ac:spMkLst>
        </pc:spChg>
        <pc:spChg chg="del mod">
          <ac:chgData name="Rostron, David" userId="238dc977-c45b-4a81-80de-dfc9540fe8e3" providerId="ADAL" clId="{C4722925-C9C9-4C4B-9FA3-AE04BB5B4146}" dt="2026-03-16T14:33:55.269" v="7696" actId="478"/>
          <ac:spMkLst>
            <pc:docMk/>
            <pc:sldMk cId="3804381623" sldId="375"/>
            <ac:spMk id="5" creationId="{4F0C1CE9-B068-5ED0-EBE3-3DE2B11BCD3A}"/>
          </ac:spMkLst>
        </pc:spChg>
        <pc:spChg chg="del mod">
          <ac:chgData name="Rostron, David" userId="238dc977-c45b-4a81-80de-dfc9540fe8e3" providerId="ADAL" clId="{C4722925-C9C9-4C4B-9FA3-AE04BB5B4146}" dt="2026-03-16T14:33:17.943" v="7626" actId="478"/>
          <ac:spMkLst>
            <pc:docMk/>
            <pc:sldMk cId="3804381623" sldId="375"/>
            <ac:spMk id="6" creationId="{356730BB-2248-5007-1875-51DA4FA018C5}"/>
          </ac:spMkLst>
        </pc:spChg>
        <pc:spChg chg="add mod">
          <ac:chgData name="Rostron, David" userId="238dc977-c45b-4a81-80de-dfc9540fe8e3" providerId="ADAL" clId="{C4722925-C9C9-4C4B-9FA3-AE04BB5B4146}" dt="2026-03-16T14:41:38.092" v="7745" actId="1582"/>
          <ac:spMkLst>
            <pc:docMk/>
            <pc:sldMk cId="3804381623" sldId="375"/>
            <ac:spMk id="7" creationId="{C3DF4B30-7CA7-95CF-44AA-5F08D2290337}"/>
          </ac:spMkLst>
        </pc:spChg>
        <pc:spChg chg="del">
          <ac:chgData name="Rostron, David" userId="238dc977-c45b-4a81-80de-dfc9540fe8e3" providerId="ADAL" clId="{C4722925-C9C9-4C4B-9FA3-AE04BB5B4146}" dt="2026-03-16T14:33:21.133" v="7627" actId="478"/>
          <ac:spMkLst>
            <pc:docMk/>
            <pc:sldMk cId="3804381623" sldId="375"/>
            <ac:spMk id="8" creationId="{C0BC2E1B-F182-9B37-9E3F-3EF857002FC2}"/>
          </ac:spMkLst>
        </pc:spChg>
        <pc:spChg chg="add mod">
          <ac:chgData name="Rostron, David" userId="238dc977-c45b-4a81-80de-dfc9540fe8e3" providerId="ADAL" clId="{C4722925-C9C9-4C4B-9FA3-AE04BB5B4146}" dt="2026-03-16T14:40:55.386" v="7741" actId="208"/>
          <ac:spMkLst>
            <pc:docMk/>
            <pc:sldMk cId="3804381623" sldId="375"/>
            <ac:spMk id="9" creationId="{4B4825ED-17A1-8576-DC90-712A91B8D5A9}"/>
          </ac:spMkLst>
        </pc:spChg>
        <pc:spChg chg="add mod">
          <ac:chgData name="Rostron, David" userId="238dc977-c45b-4a81-80de-dfc9540fe8e3" providerId="ADAL" clId="{C4722925-C9C9-4C4B-9FA3-AE04BB5B4146}" dt="2026-03-16T14:41:26.389" v="7744" actId="208"/>
          <ac:spMkLst>
            <pc:docMk/>
            <pc:sldMk cId="3804381623" sldId="375"/>
            <ac:spMk id="10" creationId="{A52E4540-3EE1-20B3-E048-D2E84B66BA2E}"/>
          </ac:spMkLst>
        </pc:spChg>
        <pc:spChg chg="mod">
          <ac:chgData name="Rostron, David" userId="238dc977-c45b-4a81-80de-dfc9540fe8e3" providerId="ADAL" clId="{C4722925-C9C9-4C4B-9FA3-AE04BB5B4146}" dt="2026-03-16T14:43:16.390" v="7766" actId="20577"/>
          <ac:spMkLst>
            <pc:docMk/>
            <pc:sldMk cId="3804381623" sldId="375"/>
            <ac:spMk id="11" creationId="{A8D22398-A051-4850-A826-26C763DBCD9E}"/>
          </ac:spMkLst>
        </pc:spChg>
        <pc:spChg chg="add mod">
          <ac:chgData name="Rostron, David" userId="238dc977-c45b-4a81-80de-dfc9540fe8e3" providerId="ADAL" clId="{C4722925-C9C9-4C4B-9FA3-AE04BB5B4146}" dt="2026-03-16T14:39:14.973" v="7739" actId="1038"/>
          <ac:spMkLst>
            <pc:docMk/>
            <pc:sldMk cId="3804381623" sldId="375"/>
            <ac:spMk id="12" creationId="{88EA84B5-1D5F-42FE-7650-C0D2A3C491F3}"/>
          </ac:spMkLst>
        </pc:spChg>
        <pc:spChg chg="add mod">
          <ac:chgData name="Rostron, David" userId="238dc977-c45b-4a81-80de-dfc9540fe8e3" providerId="ADAL" clId="{C4722925-C9C9-4C4B-9FA3-AE04BB5B4146}" dt="2026-03-16T14:39:11.064" v="7734" actId="1037"/>
          <ac:spMkLst>
            <pc:docMk/>
            <pc:sldMk cId="3804381623" sldId="375"/>
            <ac:spMk id="13" creationId="{30F7319A-453F-4795-9F3F-DD3FCACD1183}"/>
          </ac:spMkLst>
        </pc:spChg>
        <pc:spChg chg="add mod">
          <ac:chgData name="Rostron, David" userId="238dc977-c45b-4a81-80de-dfc9540fe8e3" providerId="ADAL" clId="{C4722925-C9C9-4C4B-9FA3-AE04BB5B4146}" dt="2026-03-16T14:51:22.530" v="8370" actId="1037"/>
          <ac:spMkLst>
            <pc:docMk/>
            <pc:sldMk cId="3804381623" sldId="375"/>
            <ac:spMk id="14" creationId="{0E6B9DEB-48EA-84DE-347A-04F2F1B02C91}"/>
          </ac:spMkLst>
        </pc:spChg>
        <pc:spChg chg="add mod">
          <ac:chgData name="Rostron, David" userId="238dc977-c45b-4a81-80de-dfc9540fe8e3" providerId="ADAL" clId="{C4722925-C9C9-4C4B-9FA3-AE04BB5B4146}" dt="2026-03-16T14:33:44.571" v="7695" actId="1035"/>
          <ac:spMkLst>
            <pc:docMk/>
            <pc:sldMk cId="3804381623" sldId="375"/>
            <ac:spMk id="15" creationId="{7309DC23-1C23-D649-EC9E-24333D88A4B1}"/>
          </ac:spMkLst>
        </pc:spChg>
        <pc:spChg chg="add del mod">
          <ac:chgData name="Rostron, David" userId="238dc977-c45b-4a81-80de-dfc9540fe8e3" providerId="ADAL" clId="{C4722925-C9C9-4C4B-9FA3-AE04BB5B4146}" dt="2026-03-16T14:33:59.331" v="7697" actId="478"/>
          <ac:spMkLst>
            <pc:docMk/>
            <pc:sldMk cId="3804381623" sldId="375"/>
            <ac:spMk id="16" creationId="{EBF90975-5802-A57C-569D-C36C8C776AA4}"/>
          </ac:spMkLst>
        </pc:spChg>
        <pc:spChg chg="add mod">
          <ac:chgData name="Rostron, David" userId="238dc977-c45b-4a81-80de-dfc9540fe8e3" providerId="ADAL" clId="{C4722925-C9C9-4C4B-9FA3-AE04BB5B4146}" dt="2026-03-17T00:41:23.916" v="11159" actId="1035"/>
          <ac:spMkLst>
            <pc:docMk/>
            <pc:sldMk cId="3804381623" sldId="375"/>
            <ac:spMk id="17" creationId="{7EEF5FC4-F375-4F03-08D8-1F00B48EA1AB}"/>
          </ac:spMkLst>
        </pc:spChg>
        <pc:spChg chg="add del mod">
          <ac:chgData name="Rostron, David" userId="238dc977-c45b-4a81-80de-dfc9540fe8e3" providerId="ADAL" clId="{C4722925-C9C9-4C4B-9FA3-AE04BB5B4146}" dt="2026-03-16T14:54:29.594" v="8377" actId="478"/>
          <ac:spMkLst>
            <pc:docMk/>
            <pc:sldMk cId="3804381623" sldId="375"/>
            <ac:spMk id="18" creationId="{DC8B599F-7DD5-249D-4381-C72F355B8CF0}"/>
          </ac:spMkLst>
        </pc:spChg>
        <pc:picChg chg="del">
          <ac:chgData name="Rostron, David" userId="238dc977-c45b-4a81-80de-dfc9540fe8e3" providerId="ADAL" clId="{C4722925-C9C9-4C4B-9FA3-AE04BB5B4146}" dt="2026-03-16T14:33:09.602" v="7623" actId="478"/>
          <ac:picMkLst>
            <pc:docMk/>
            <pc:sldMk cId="3804381623" sldId="375"/>
            <ac:picMk id="3" creationId="{33609D2B-211A-8469-A8C7-09D01C425CE8}"/>
          </ac:picMkLst>
        </pc:picChg>
      </pc:sldChg>
      <pc:sldChg chg="addSp delSp modSp add del mod modNotesTx">
        <pc:chgData name="Rostron, David" userId="238dc977-c45b-4a81-80de-dfc9540fe8e3" providerId="ADAL" clId="{C4722925-C9C9-4C4B-9FA3-AE04BB5B4146}" dt="2026-03-17T00:43:08.306" v="11258" actId="2696"/>
        <pc:sldMkLst>
          <pc:docMk/>
          <pc:sldMk cId="3670794861" sldId="376"/>
        </pc:sldMkLst>
        <pc:spChg chg="del">
          <ac:chgData name="Rostron, David" userId="238dc977-c45b-4a81-80de-dfc9540fe8e3" providerId="ADAL" clId="{C4722925-C9C9-4C4B-9FA3-AE04BB5B4146}" dt="2026-03-16T16:46:11.899" v="8797" actId="478"/>
          <ac:spMkLst>
            <pc:docMk/>
            <pc:sldMk cId="3670794861" sldId="376"/>
            <ac:spMk id="2" creationId="{5A2009B8-89F2-ACCF-96B6-CE9AC2B50C0F}"/>
          </ac:spMkLst>
        </pc:spChg>
        <pc:spChg chg="add mod">
          <ac:chgData name="Rostron, David" userId="238dc977-c45b-4a81-80de-dfc9540fe8e3" providerId="ADAL" clId="{C4722925-C9C9-4C4B-9FA3-AE04BB5B4146}" dt="2026-03-16T16:47:51.009" v="8817" actId="1037"/>
          <ac:spMkLst>
            <pc:docMk/>
            <pc:sldMk cId="3670794861" sldId="376"/>
            <ac:spMk id="3" creationId="{1E74C9E7-3486-1C1A-E1E9-15C0A7023048}"/>
          </ac:spMkLst>
        </pc:spChg>
        <pc:spChg chg="del">
          <ac:chgData name="Rostron, David" userId="238dc977-c45b-4a81-80de-dfc9540fe8e3" providerId="ADAL" clId="{C4722925-C9C9-4C4B-9FA3-AE04BB5B4146}" dt="2026-03-16T16:46:17.739" v="8798" actId="478"/>
          <ac:spMkLst>
            <pc:docMk/>
            <pc:sldMk cId="3670794861" sldId="376"/>
            <ac:spMk id="4" creationId="{06CFC90D-DA7B-E690-4A48-C424E6783BB0}"/>
          </ac:spMkLst>
        </pc:spChg>
        <pc:spChg chg="add mod">
          <ac:chgData name="Rostron, David" userId="238dc977-c45b-4a81-80de-dfc9540fe8e3" providerId="ADAL" clId="{C4722925-C9C9-4C4B-9FA3-AE04BB5B4146}" dt="2026-03-16T16:48:37.321" v="8827" actId="948"/>
          <ac:spMkLst>
            <pc:docMk/>
            <pc:sldMk cId="3670794861" sldId="376"/>
            <ac:spMk id="5" creationId="{CE4BAD0F-9F5A-177D-2DE0-FCA79601B5AA}"/>
          </ac:spMkLst>
        </pc:spChg>
        <pc:spChg chg="del">
          <ac:chgData name="Rostron, David" userId="238dc977-c45b-4a81-80de-dfc9540fe8e3" providerId="ADAL" clId="{C4722925-C9C9-4C4B-9FA3-AE04BB5B4146}" dt="2026-03-16T16:46:17.739" v="8798" actId="478"/>
          <ac:spMkLst>
            <pc:docMk/>
            <pc:sldMk cId="3670794861" sldId="376"/>
            <ac:spMk id="7" creationId="{C3DF4B30-7CA7-95CF-44AA-5F08D2290337}"/>
          </ac:spMkLst>
        </pc:spChg>
        <pc:spChg chg="del">
          <ac:chgData name="Rostron, David" userId="238dc977-c45b-4a81-80de-dfc9540fe8e3" providerId="ADAL" clId="{C4722925-C9C9-4C4B-9FA3-AE04BB5B4146}" dt="2026-03-16T16:46:17.739" v="8798" actId="478"/>
          <ac:spMkLst>
            <pc:docMk/>
            <pc:sldMk cId="3670794861" sldId="376"/>
            <ac:spMk id="9" creationId="{4B4825ED-17A1-8576-DC90-712A91B8D5A9}"/>
          </ac:spMkLst>
        </pc:spChg>
        <pc:spChg chg="del">
          <ac:chgData name="Rostron, David" userId="238dc977-c45b-4a81-80de-dfc9540fe8e3" providerId="ADAL" clId="{C4722925-C9C9-4C4B-9FA3-AE04BB5B4146}" dt="2026-03-16T16:46:17.739" v="8798" actId="478"/>
          <ac:spMkLst>
            <pc:docMk/>
            <pc:sldMk cId="3670794861" sldId="376"/>
            <ac:spMk id="10" creationId="{A52E4540-3EE1-20B3-E048-D2E84B66BA2E}"/>
          </ac:spMkLst>
        </pc:spChg>
        <pc:spChg chg="del">
          <ac:chgData name="Rostron, David" userId="238dc977-c45b-4a81-80de-dfc9540fe8e3" providerId="ADAL" clId="{C4722925-C9C9-4C4B-9FA3-AE04BB5B4146}" dt="2026-03-16T16:46:17.739" v="8798" actId="478"/>
          <ac:spMkLst>
            <pc:docMk/>
            <pc:sldMk cId="3670794861" sldId="376"/>
            <ac:spMk id="12" creationId="{88EA84B5-1D5F-42FE-7650-C0D2A3C491F3}"/>
          </ac:spMkLst>
        </pc:spChg>
        <pc:spChg chg="del">
          <ac:chgData name="Rostron, David" userId="238dc977-c45b-4a81-80de-dfc9540fe8e3" providerId="ADAL" clId="{C4722925-C9C9-4C4B-9FA3-AE04BB5B4146}" dt="2026-03-16T16:46:17.739" v="8798" actId="478"/>
          <ac:spMkLst>
            <pc:docMk/>
            <pc:sldMk cId="3670794861" sldId="376"/>
            <ac:spMk id="13" creationId="{30F7319A-453F-4795-9F3F-DD3FCACD1183}"/>
          </ac:spMkLst>
        </pc:spChg>
        <pc:spChg chg="del">
          <ac:chgData name="Rostron, David" userId="238dc977-c45b-4a81-80de-dfc9540fe8e3" providerId="ADAL" clId="{C4722925-C9C9-4C4B-9FA3-AE04BB5B4146}" dt="2026-03-16T16:46:17.739" v="8798" actId="478"/>
          <ac:spMkLst>
            <pc:docMk/>
            <pc:sldMk cId="3670794861" sldId="376"/>
            <ac:spMk id="14" creationId="{0E6B9DEB-48EA-84DE-347A-04F2F1B02C91}"/>
          </ac:spMkLst>
        </pc:spChg>
        <pc:spChg chg="del">
          <ac:chgData name="Rostron, David" userId="238dc977-c45b-4a81-80de-dfc9540fe8e3" providerId="ADAL" clId="{C4722925-C9C9-4C4B-9FA3-AE04BB5B4146}" dt="2026-03-16T16:46:17.739" v="8798" actId="478"/>
          <ac:spMkLst>
            <pc:docMk/>
            <pc:sldMk cId="3670794861" sldId="376"/>
            <ac:spMk id="17" creationId="{7EEF5FC4-F375-4F03-08D8-1F00B48EA1AB}"/>
          </ac:spMkLst>
        </pc:spChg>
      </pc:sldChg>
      <pc:sldChg chg="addSp delSp modSp add mod">
        <pc:chgData name="Rostron, David" userId="238dc977-c45b-4a81-80de-dfc9540fe8e3" providerId="ADAL" clId="{C4722925-C9C9-4C4B-9FA3-AE04BB5B4146}" dt="2026-03-16T17:20:46.455" v="8929" actId="20577"/>
        <pc:sldMkLst>
          <pc:docMk/>
          <pc:sldMk cId="3580694725" sldId="377"/>
        </pc:sldMkLst>
        <pc:spChg chg="add mod">
          <ac:chgData name="Rostron, David" userId="238dc977-c45b-4a81-80de-dfc9540fe8e3" providerId="ADAL" clId="{C4722925-C9C9-4C4B-9FA3-AE04BB5B4146}" dt="2026-03-16T17:17:10.390" v="8867" actId="14100"/>
          <ac:spMkLst>
            <pc:docMk/>
            <pc:sldMk cId="3580694725" sldId="377"/>
            <ac:spMk id="2" creationId="{48BAFA66-741A-57AD-6E4B-024B1B0FEB11}"/>
          </ac:spMkLst>
        </pc:spChg>
        <pc:spChg chg="del">
          <ac:chgData name="Rostron, David" userId="238dc977-c45b-4a81-80de-dfc9540fe8e3" providerId="ADAL" clId="{C4722925-C9C9-4C4B-9FA3-AE04BB5B4146}" dt="2026-03-16T16:59:52.368" v="8829" actId="478"/>
          <ac:spMkLst>
            <pc:docMk/>
            <pc:sldMk cId="3580694725" sldId="377"/>
            <ac:spMk id="3" creationId="{1E74C9E7-3486-1C1A-E1E9-15C0A7023048}"/>
          </ac:spMkLst>
        </pc:spChg>
        <pc:spChg chg="add mod">
          <ac:chgData name="Rostron, David" userId="238dc977-c45b-4a81-80de-dfc9540fe8e3" providerId="ADAL" clId="{C4722925-C9C9-4C4B-9FA3-AE04BB5B4146}" dt="2026-03-16T17:13:08.247" v="8847" actId="1076"/>
          <ac:spMkLst>
            <pc:docMk/>
            <pc:sldMk cId="3580694725" sldId="377"/>
            <ac:spMk id="4" creationId="{D244017F-532B-36D7-21E7-FC2E0D0B5510}"/>
          </ac:spMkLst>
        </pc:spChg>
        <pc:spChg chg="del">
          <ac:chgData name="Rostron, David" userId="238dc977-c45b-4a81-80de-dfc9540fe8e3" providerId="ADAL" clId="{C4722925-C9C9-4C4B-9FA3-AE04BB5B4146}" dt="2026-03-16T16:59:55.075" v="8830" actId="478"/>
          <ac:spMkLst>
            <pc:docMk/>
            <pc:sldMk cId="3580694725" sldId="377"/>
            <ac:spMk id="5" creationId="{CE4BAD0F-9F5A-177D-2DE0-FCA79601B5AA}"/>
          </ac:spMkLst>
        </pc:spChg>
        <pc:spChg chg="mod">
          <ac:chgData name="Rostron, David" userId="238dc977-c45b-4a81-80de-dfc9540fe8e3" providerId="ADAL" clId="{C4722925-C9C9-4C4B-9FA3-AE04BB5B4146}" dt="2026-03-16T17:20:46.455" v="8929" actId="20577"/>
          <ac:spMkLst>
            <pc:docMk/>
            <pc:sldMk cId="3580694725" sldId="377"/>
            <ac:spMk id="11" creationId="{A8D22398-A051-4850-A826-26C763DBCD9E}"/>
          </ac:spMkLst>
        </pc:spChg>
      </pc:sldChg>
      <pc:sldChg chg="addSp delSp modSp add mod">
        <pc:chgData name="Rostron, David" userId="238dc977-c45b-4a81-80de-dfc9540fe8e3" providerId="ADAL" clId="{C4722925-C9C9-4C4B-9FA3-AE04BB5B4146}" dt="2026-03-16T17:22:20.541" v="8962" actId="20577"/>
        <pc:sldMkLst>
          <pc:docMk/>
          <pc:sldMk cId="2928208276" sldId="378"/>
        </pc:sldMkLst>
        <pc:spChg chg="del">
          <ac:chgData name="Rostron, David" userId="238dc977-c45b-4a81-80de-dfc9540fe8e3" providerId="ADAL" clId="{C4722925-C9C9-4C4B-9FA3-AE04BB5B4146}" dt="2026-03-16T17:17:52.353" v="8870" actId="478"/>
          <ac:spMkLst>
            <pc:docMk/>
            <pc:sldMk cId="2928208276" sldId="378"/>
            <ac:spMk id="2" creationId="{48BAFA66-741A-57AD-6E4B-024B1B0FEB11}"/>
          </ac:spMkLst>
        </pc:spChg>
        <pc:spChg chg="add del mod">
          <ac:chgData name="Rostron, David" userId="238dc977-c45b-4a81-80de-dfc9540fe8e3" providerId="ADAL" clId="{C4722925-C9C9-4C4B-9FA3-AE04BB5B4146}" dt="2026-03-16T17:19:15.045" v="8896" actId="478"/>
          <ac:spMkLst>
            <pc:docMk/>
            <pc:sldMk cId="2928208276" sldId="378"/>
            <ac:spMk id="3" creationId="{F53D8703-5F29-A6FB-8844-8DE76E024454}"/>
          </ac:spMkLst>
        </pc:spChg>
        <pc:spChg chg="del">
          <ac:chgData name="Rostron, David" userId="238dc977-c45b-4a81-80de-dfc9540fe8e3" providerId="ADAL" clId="{C4722925-C9C9-4C4B-9FA3-AE04BB5B4146}" dt="2026-03-16T17:17:50.432" v="8869" actId="478"/>
          <ac:spMkLst>
            <pc:docMk/>
            <pc:sldMk cId="2928208276" sldId="378"/>
            <ac:spMk id="4" creationId="{D244017F-532B-36D7-21E7-FC2E0D0B5510}"/>
          </ac:spMkLst>
        </pc:spChg>
        <pc:spChg chg="add mod">
          <ac:chgData name="Rostron, David" userId="238dc977-c45b-4a81-80de-dfc9540fe8e3" providerId="ADAL" clId="{C4722925-C9C9-4C4B-9FA3-AE04BB5B4146}" dt="2026-03-16T17:19:56.054" v="8910" actId="1037"/>
          <ac:spMkLst>
            <pc:docMk/>
            <pc:sldMk cId="2928208276" sldId="378"/>
            <ac:spMk id="5" creationId="{F99BC0D3-1F8F-8EF7-F1D8-80CA43C20FCC}"/>
          </ac:spMkLst>
        </pc:spChg>
        <pc:spChg chg="add mod">
          <ac:chgData name="Rostron, David" userId="238dc977-c45b-4a81-80de-dfc9540fe8e3" providerId="ADAL" clId="{C4722925-C9C9-4C4B-9FA3-AE04BB5B4146}" dt="2026-03-16T17:22:20.541" v="8962" actId="20577"/>
          <ac:spMkLst>
            <pc:docMk/>
            <pc:sldMk cId="2928208276" sldId="378"/>
            <ac:spMk id="6" creationId="{A868316A-2E00-4F04-D984-8BB1C4F39CFD}"/>
          </ac:spMkLst>
        </pc:spChg>
        <pc:spChg chg="mod">
          <ac:chgData name="Rostron, David" userId="238dc977-c45b-4a81-80de-dfc9540fe8e3" providerId="ADAL" clId="{C4722925-C9C9-4C4B-9FA3-AE04BB5B4146}" dt="2026-03-16T17:20:54.741" v="8941" actId="20577"/>
          <ac:spMkLst>
            <pc:docMk/>
            <pc:sldMk cId="2928208276" sldId="378"/>
            <ac:spMk id="11" creationId="{A8D22398-A051-4850-A826-26C763DBCD9E}"/>
          </ac:spMkLst>
        </pc:spChg>
      </pc:sldChg>
      <pc:sldChg chg="addSp delSp modSp add mod modNotesTx">
        <pc:chgData name="Rostron, David" userId="238dc977-c45b-4a81-80de-dfc9540fe8e3" providerId="ADAL" clId="{C4722925-C9C9-4C4B-9FA3-AE04BB5B4146}" dt="2026-03-17T00:44:24.609" v="11268" actId="20577"/>
        <pc:sldMkLst>
          <pc:docMk/>
          <pc:sldMk cId="4121550269" sldId="379"/>
        </pc:sldMkLst>
        <pc:spChg chg="add del mod">
          <ac:chgData name="Rostron, David" userId="238dc977-c45b-4a81-80de-dfc9540fe8e3" providerId="ADAL" clId="{C4722925-C9C9-4C4B-9FA3-AE04BB5B4146}" dt="2026-03-16T17:24:37.955" v="9002" actId="478"/>
          <ac:spMkLst>
            <pc:docMk/>
            <pc:sldMk cId="4121550269" sldId="379"/>
            <ac:spMk id="2" creationId="{1576FCD0-9C86-E415-145F-56E745924A89}"/>
          </ac:spMkLst>
        </pc:spChg>
        <pc:spChg chg="add mod">
          <ac:chgData name="Rostron, David" userId="238dc977-c45b-4a81-80de-dfc9540fe8e3" providerId="ADAL" clId="{C4722925-C9C9-4C4B-9FA3-AE04BB5B4146}" dt="2026-03-16T17:22:01.006" v="8958" actId="14100"/>
          <ac:spMkLst>
            <pc:docMk/>
            <pc:sldMk cId="4121550269" sldId="379"/>
            <ac:spMk id="3" creationId="{FE614B48-C2CE-B10F-0C11-ACA3931B6914}"/>
          </ac:spMkLst>
        </pc:spChg>
        <pc:spChg chg="del">
          <ac:chgData name="Rostron, David" userId="238dc977-c45b-4a81-80de-dfc9540fe8e3" providerId="ADAL" clId="{C4722925-C9C9-4C4B-9FA3-AE04BB5B4146}" dt="2026-03-16T17:21:24.181" v="8943" actId="478"/>
          <ac:spMkLst>
            <pc:docMk/>
            <pc:sldMk cId="4121550269" sldId="379"/>
            <ac:spMk id="5" creationId="{F99BC0D3-1F8F-8EF7-F1D8-80CA43C20FCC}"/>
          </ac:spMkLst>
        </pc:spChg>
        <pc:spChg chg="mod">
          <ac:chgData name="Rostron, David" userId="238dc977-c45b-4a81-80de-dfc9540fe8e3" providerId="ADAL" clId="{C4722925-C9C9-4C4B-9FA3-AE04BB5B4146}" dt="2026-03-16T17:25:05.267" v="9005" actId="1076"/>
          <ac:spMkLst>
            <pc:docMk/>
            <pc:sldMk cId="4121550269" sldId="379"/>
            <ac:spMk id="6" creationId="{A868316A-2E00-4F04-D984-8BB1C4F39CFD}"/>
          </ac:spMkLst>
        </pc:spChg>
        <pc:spChg chg="mod">
          <ac:chgData name="Rostron, David" userId="238dc977-c45b-4a81-80de-dfc9540fe8e3" providerId="ADAL" clId="{C4722925-C9C9-4C4B-9FA3-AE04BB5B4146}" dt="2026-03-16T17:27:18.759" v="9008" actId="20577"/>
          <ac:spMkLst>
            <pc:docMk/>
            <pc:sldMk cId="4121550269" sldId="379"/>
            <ac:spMk id="11" creationId="{A8D22398-A051-4850-A826-26C763DBCD9E}"/>
          </ac:spMkLst>
        </pc:spChg>
      </pc:sldChg>
      <pc:sldMasterChg chg="modSp">
        <pc:chgData name="Rostron, David" userId="238dc977-c45b-4a81-80de-dfc9540fe8e3" providerId="ADAL" clId="{C4722925-C9C9-4C4B-9FA3-AE04BB5B4146}" dt="2026-03-13T16:21:28.604" v="982" actId="1035"/>
        <pc:sldMasterMkLst>
          <pc:docMk/>
          <pc:sldMasterMk cId="0" sldId="2147483648"/>
        </pc:sldMasterMkLst>
        <pc:picChg chg="mod">
          <ac:chgData name="Rostron, David" userId="238dc977-c45b-4a81-80de-dfc9540fe8e3" providerId="ADAL" clId="{C4722925-C9C9-4C4B-9FA3-AE04BB5B4146}" dt="2026-03-13T16:21:28.604" v="982" actId="1035"/>
          <ac:picMkLst>
            <pc:docMk/>
            <pc:sldMasterMk cId="0" sldId="2147483648"/>
            <ac:picMk id="1029" creationId="{C4910AF7-E25A-496E-9EF4-AF669637C518}"/>
          </ac:picMkLst>
        </pc:pic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2:30:43.46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0,'2'1,"0"-1,0 1,0-1,0 1,0 0,0 0,0 0,0 0,-1 0,1 1,0-1,-1 1,1-1,-1 1,3 3,23 31,-20-25,11 12,0 0,2-1,0-1,28 22,-33-30,1 0,0-1,1-1,35 17,42 24,-52-28,57 54,-80-65,-2 1,32 32,-21-19,-6-4,34 45,-7-6,-15-32,6 8,55 62,-6 4,33 37,-57-72,-42-46,0 1,18 27,-32-40,1 0,0 0,1-1,17 13,-18-15,0 0,0 1,-1 0,0 1,15 21,-18-21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2:41:13.21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0 117,'26'0,"15"1,53-8,-79 5,0-1,0-1,-1 0,1-1,-1 0,0-1,13-9,-13 9,-1 0,0 1,1 0,0 1,0 0,1 2,-1-1,1 2,25 0,-1-2,-32 3,0-2,-1 1,1-1,0 0,-1 0,1-1,11-6,-8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2:41:17.36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1 305,'2'-4,"0"0,0 1,0-1,1 0,0 1,0-1,0 1,0 0,5-4,5-6,2-7,2 0,0 2,1 0,36-28,128-70,-172 109,-2-1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279F8AC1-E818-4FB9-9194-2AE241647A5C}" type="datetimeFigureOut">
              <a:rPr lang="en-US" smtClean="0"/>
              <a:t>3/10/2026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B6EF181F-13CB-4620-9762-CEB9522F4F12}" type="slidenum">
              <a:rPr lang="en-US" smtClean="0"/>
              <a:t>‹#›</a:t>
            </a:fld>
            <a:endParaRPr lang="en-US"/>
          </a:p>
        </p:txBody>
      </p:sp>
    </p:spTree>
    <p:extLst>
      <p:ext uri="{BB962C8B-B14F-4D97-AF65-F5344CB8AC3E}">
        <p14:creationId xmlns:p14="http://schemas.microsoft.com/office/powerpoint/2010/main" val="26382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NEED POINTER DIRECTIONS *</a:t>
            </a:r>
          </a:p>
          <a:p>
            <a:pPr marL="0" indent="0">
              <a:buFont typeface="Arial" panose="020B0604020202020204" pitchFamily="34" charset="0"/>
              <a:buNone/>
            </a:pPr>
            <a:r>
              <a:rPr lang="en-US" dirty="0"/>
              <a:t>Thanks to everyone for coming out early this morning</a:t>
            </a:r>
          </a:p>
          <a:p>
            <a:r>
              <a:rPr lang="en-US" dirty="0"/>
              <a:t>My name is Dave Rostron &amp; I’m the DSE – been with District 5-0 my entire 34+ </a:t>
            </a:r>
            <a:r>
              <a:rPr lang="en-US" dirty="0" err="1"/>
              <a:t>yr</a:t>
            </a:r>
            <a:r>
              <a:rPr lang="en-US" dirty="0"/>
              <a:t> career, with 25 </a:t>
            </a:r>
            <a:r>
              <a:rPr lang="en-US" dirty="0" err="1"/>
              <a:t>yr</a:t>
            </a:r>
            <a:r>
              <a:rPr lang="en-US" dirty="0"/>
              <a:t> being in Bridge (but don’t hold that against me). I’m also on the ASHE East Penn board and want to thank everyone there that has worked to put this together. It’s tough to try to come up with a new twist on things so they don’t repeat last year’s or other recent events and this segment fits into that category where I’ll talk about 4 large projects the District is putting out this year. Scott touched on them a bit earlier and I’ll give a little more detail</a:t>
            </a:r>
          </a:p>
          <a:p>
            <a:endParaRPr lang="en-US" dirty="0"/>
          </a:p>
        </p:txBody>
      </p:sp>
      <p:sp>
        <p:nvSpPr>
          <p:cNvPr id="4" name="Slide Number Placeholder 3"/>
          <p:cNvSpPr>
            <a:spLocks noGrp="1"/>
          </p:cNvSpPr>
          <p:nvPr>
            <p:ph type="sldNum" sz="quarter" idx="5"/>
          </p:nvPr>
        </p:nvSpPr>
        <p:spPr/>
        <p:txBody>
          <a:bodyPr/>
          <a:lstStyle/>
          <a:p>
            <a:fld id="{B6EF181F-13CB-4620-9762-CEB9522F4F12}" type="slidenum">
              <a:rPr lang="en-US" smtClean="0"/>
              <a:t>1</a:t>
            </a:fld>
            <a:endParaRPr lang="en-US"/>
          </a:p>
        </p:txBody>
      </p:sp>
    </p:spTree>
    <p:extLst>
      <p:ext uri="{BB962C8B-B14F-4D97-AF65-F5344CB8AC3E}">
        <p14:creationId xmlns:p14="http://schemas.microsoft.com/office/powerpoint/2010/main" val="591600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Arial" panose="020B0604020202020204" pitchFamily="34" charset="0"/>
              </a:rPr>
              <a:t>This project involves the rehabilitation of the historic Hill to Hill Bridge that carries Route 378 over Lehigh River, Sand Island Park, D&amp;L Canal and Trail and several railroads in Bethlehem, going from Northampton to Lehigh County. The project also includes widening of the southern end to reduce traffic congestion.</a:t>
            </a:r>
          </a:p>
          <a:p>
            <a:pPr algn="l"/>
            <a:r>
              <a:rPr lang="en-US" sz="1200" b="0" i="0" u="none" strike="noStrike" baseline="0" dirty="0">
                <a:latin typeface="Arial" panose="020B0604020202020204" pitchFamily="34" charset="0"/>
              </a:rPr>
              <a:t>Note the Design Team</a:t>
            </a:r>
          </a:p>
          <a:p>
            <a:pPr algn="l"/>
            <a:r>
              <a:rPr lang="en-US" sz="1200" b="0" i="0" u="none" strike="noStrike" baseline="0" dirty="0">
                <a:latin typeface="Arial" panose="020B0604020202020204" pitchFamily="34" charset="0"/>
              </a:rPr>
              <a:t>Brian Teles is the PM and will make your head spin with more details later but here are the basics….</a:t>
            </a:r>
            <a:endParaRPr lang="en-US" dirty="0"/>
          </a:p>
        </p:txBody>
      </p:sp>
      <p:sp>
        <p:nvSpPr>
          <p:cNvPr id="4" name="Slide Number Placeholder 3"/>
          <p:cNvSpPr>
            <a:spLocks noGrp="1"/>
          </p:cNvSpPr>
          <p:nvPr>
            <p:ph type="sldNum" sz="quarter" idx="5"/>
          </p:nvPr>
        </p:nvSpPr>
        <p:spPr/>
        <p:txBody>
          <a:bodyPr/>
          <a:lstStyle/>
          <a:p>
            <a:fld id="{B6EF181F-13CB-4620-9762-CEB9522F4F12}" type="slidenum">
              <a:rPr lang="en-US" smtClean="0"/>
              <a:t>10</a:t>
            </a:fld>
            <a:endParaRPr lang="en-US"/>
          </a:p>
        </p:txBody>
      </p:sp>
    </p:spTree>
    <p:extLst>
      <p:ext uri="{BB962C8B-B14F-4D97-AF65-F5344CB8AC3E}">
        <p14:creationId xmlns:p14="http://schemas.microsoft.com/office/powerpoint/2010/main" val="117472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Lots of things to deal with and each of them has a Stakeholder that had to be worked with</a:t>
            </a:r>
          </a:p>
          <a:p>
            <a:pPr algn="l"/>
            <a:r>
              <a:rPr lang="en-US" dirty="0"/>
              <a:t>Trusses are singular bridges that carry all 4 lanes of SR 378 as seen on the next slide….</a:t>
            </a:r>
          </a:p>
        </p:txBody>
      </p:sp>
      <p:sp>
        <p:nvSpPr>
          <p:cNvPr id="4" name="Slide Number Placeholder 3"/>
          <p:cNvSpPr>
            <a:spLocks noGrp="1"/>
          </p:cNvSpPr>
          <p:nvPr>
            <p:ph type="sldNum" sz="quarter" idx="5"/>
          </p:nvPr>
        </p:nvSpPr>
        <p:spPr/>
        <p:txBody>
          <a:bodyPr/>
          <a:lstStyle/>
          <a:p>
            <a:fld id="{B6EF181F-13CB-4620-9762-CEB9522F4F12}" type="slidenum">
              <a:rPr lang="en-US" smtClean="0"/>
              <a:t>11</a:t>
            </a:fld>
            <a:endParaRPr lang="en-US"/>
          </a:p>
        </p:txBody>
      </p:sp>
    </p:spTree>
    <p:extLst>
      <p:ext uri="{BB962C8B-B14F-4D97-AF65-F5344CB8AC3E}">
        <p14:creationId xmlns:p14="http://schemas.microsoft.com/office/powerpoint/2010/main" val="693302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latin typeface="Verdana" panose="020B0604030504040204" pitchFamily="34" charset="0"/>
              <a:ea typeface="Verdana" panose="020B060403050404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B6EF181F-13CB-4620-9762-CEB9522F4F12}" type="slidenum">
              <a:rPr lang="en-US" smtClean="0"/>
              <a:t>12</a:t>
            </a:fld>
            <a:endParaRPr lang="en-US"/>
          </a:p>
        </p:txBody>
      </p:sp>
    </p:spTree>
    <p:extLst>
      <p:ext uri="{BB962C8B-B14F-4D97-AF65-F5344CB8AC3E}">
        <p14:creationId xmlns:p14="http://schemas.microsoft.com/office/powerpoint/2010/main" val="3971832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Working on the bridge and dealing with traffic were really handcuffed together and had to be handled that way</a:t>
            </a:r>
          </a:p>
        </p:txBody>
      </p:sp>
      <p:sp>
        <p:nvSpPr>
          <p:cNvPr id="4" name="Slide Number Placeholder 3"/>
          <p:cNvSpPr>
            <a:spLocks noGrp="1"/>
          </p:cNvSpPr>
          <p:nvPr>
            <p:ph type="sldNum" sz="quarter" idx="5"/>
          </p:nvPr>
        </p:nvSpPr>
        <p:spPr/>
        <p:txBody>
          <a:bodyPr/>
          <a:lstStyle/>
          <a:p>
            <a:fld id="{B6EF181F-13CB-4620-9762-CEB9522F4F12}" type="slidenum">
              <a:rPr lang="en-US" smtClean="0"/>
              <a:t>13</a:t>
            </a:fld>
            <a:endParaRPr lang="en-US"/>
          </a:p>
        </p:txBody>
      </p:sp>
    </p:spTree>
    <p:extLst>
      <p:ext uri="{BB962C8B-B14F-4D97-AF65-F5344CB8AC3E}">
        <p14:creationId xmlns:p14="http://schemas.microsoft.com/office/powerpoint/2010/main" val="342731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B6EF181F-13CB-4620-9762-CEB9522F4F12}" type="slidenum">
              <a:rPr lang="en-US" smtClean="0"/>
              <a:t>14</a:t>
            </a:fld>
            <a:endParaRPr lang="en-US"/>
          </a:p>
        </p:txBody>
      </p:sp>
    </p:spTree>
    <p:extLst>
      <p:ext uri="{BB962C8B-B14F-4D97-AF65-F5344CB8AC3E}">
        <p14:creationId xmlns:p14="http://schemas.microsoft.com/office/powerpoint/2010/main" val="315823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converts the existing at-grade signalized intersection to a grade separated interchange by raising Route 309 over Saucon Valley Rd/Center Valley Parkway. </a:t>
            </a:r>
          </a:p>
          <a:p>
            <a:r>
              <a:rPr lang="en-US" dirty="0"/>
              <a:t>Note the Design Team</a:t>
            </a:r>
          </a:p>
          <a:p>
            <a:r>
              <a:rPr lang="en-US" dirty="0"/>
              <a:t>We’re looking north and the jughandle ramps you see in foreground are for 309 traffic to make turns since left turns from Route 309 are not permitted.  Further up the concrete portion of Route 309, which was rebuilt with I-78 in the late ‘80s, you can see the ramps with I-78.</a:t>
            </a:r>
          </a:p>
          <a:p>
            <a:r>
              <a:rPr lang="en-US" dirty="0"/>
              <a:t>One thing not evident in this photo is the intersection is the low point of the area with 309 in a sag curve</a:t>
            </a:r>
          </a:p>
        </p:txBody>
      </p:sp>
      <p:sp>
        <p:nvSpPr>
          <p:cNvPr id="4" name="Slide Number Placeholder 3"/>
          <p:cNvSpPr>
            <a:spLocks noGrp="1"/>
          </p:cNvSpPr>
          <p:nvPr>
            <p:ph type="sldNum" sz="quarter" idx="5"/>
          </p:nvPr>
        </p:nvSpPr>
        <p:spPr/>
        <p:txBody>
          <a:bodyPr/>
          <a:lstStyle/>
          <a:p>
            <a:fld id="{B6EF181F-13CB-4620-9762-CEB9522F4F12}" type="slidenum">
              <a:rPr lang="en-US" smtClean="0"/>
              <a:t>15</a:t>
            </a:fld>
            <a:endParaRPr lang="en-US"/>
          </a:p>
        </p:txBody>
      </p:sp>
    </p:spTree>
    <p:extLst>
      <p:ext uri="{BB962C8B-B14F-4D97-AF65-F5344CB8AC3E}">
        <p14:creationId xmlns:p14="http://schemas.microsoft.com/office/powerpoint/2010/main" val="505305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slide info and point out key items like SB off-ramp volumes, Saucon Creek, Stabler Corporate Center, Promenade Shops former Center Valley Golf Club and new development at SE quad for trucking/warehouse</a:t>
            </a:r>
          </a:p>
        </p:txBody>
      </p:sp>
      <p:sp>
        <p:nvSpPr>
          <p:cNvPr id="4" name="Slide Number Placeholder 3"/>
          <p:cNvSpPr>
            <a:spLocks noGrp="1"/>
          </p:cNvSpPr>
          <p:nvPr>
            <p:ph type="sldNum" sz="quarter" idx="5"/>
          </p:nvPr>
        </p:nvSpPr>
        <p:spPr/>
        <p:txBody>
          <a:bodyPr/>
          <a:lstStyle/>
          <a:p>
            <a:fld id="{B6EF181F-13CB-4620-9762-CEB9522F4F12}" type="slidenum">
              <a:rPr lang="en-US" smtClean="0"/>
              <a:t>16</a:t>
            </a:fld>
            <a:endParaRPr lang="en-US"/>
          </a:p>
        </p:txBody>
      </p:sp>
    </p:spTree>
    <p:extLst>
      <p:ext uri="{BB962C8B-B14F-4D97-AF65-F5344CB8AC3E}">
        <p14:creationId xmlns:p14="http://schemas.microsoft.com/office/powerpoint/2010/main" val="1304859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project will improve safety, reduce congestion, accommodate planned growth &amp; improve facility deficiencies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pPr>
            <a:r>
              <a:rPr lang="en-US" sz="12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Safety: The two signalized intersections have experienced many crashes with at least three fatal crashes (four (4) fatalities) in the prior six years (which was from a couple years ago) The high volume of traffic on all four approaches, recurring peak hour congestion, and two closely spaced intersections on SR 2036, contribute to the 98 crashes that have been seen here.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Congestion: Limited stacking at these same intersections causes congestion on SR 309 South and on SR 2036 Eastbound approaching these intersections. These intersections already do not have sufficient capacity to handle the volumes &amp; volumes will only increase on these roadways with the continued build out of the Center Valley area.  </a:t>
            </a:r>
          </a:p>
          <a:p>
            <a:pPr marL="342900" marR="0" lvl="0" indent="-342900" algn="just">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Facility Deficiencies: The S.R. 0309 median has a 4-foot width which does not meet the current minimum of 10-feet which may contribute to the elevated crash rate (hitting a fixed object) and the Saucon Creek bridge is approaching 100 years old.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EF181F-13CB-4620-9762-CEB9522F4F12}" type="slidenum">
              <a:rPr lang="en-US" smtClean="0"/>
              <a:t>17</a:t>
            </a:fld>
            <a:endParaRPr lang="en-US"/>
          </a:p>
        </p:txBody>
      </p:sp>
    </p:spTree>
    <p:extLst>
      <p:ext uri="{BB962C8B-B14F-4D97-AF65-F5344CB8AC3E}">
        <p14:creationId xmlns:p14="http://schemas.microsoft.com/office/powerpoint/2010/main" val="2821768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EF181F-13CB-4620-9762-CEB9522F4F12}" type="slidenum">
              <a:rPr lang="en-US" smtClean="0"/>
              <a:t>18</a:t>
            </a:fld>
            <a:endParaRPr lang="en-US"/>
          </a:p>
        </p:txBody>
      </p:sp>
    </p:spTree>
    <p:extLst>
      <p:ext uri="{BB962C8B-B14F-4D97-AF65-F5344CB8AC3E}">
        <p14:creationId xmlns:p14="http://schemas.microsoft.com/office/powerpoint/2010/main" val="204727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Spoiler Alert – this project is one that is moving out of 2026 letting, just decided in the past week or so. It already had some D/B items for 2026 let and there’s been some archaeological artifacts and other items that were causing more things to go into D/B, which is not usually a recipe for success.</a:t>
            </a:r>
          </a:p>
        </p:txBody>
      </p:sp>
      <p:sp>
        <p:nvSpPr>
          <p:cNvPr id="4" name="Slide Number Placeholder 3"/>
          <p:cNvSpPr>
            <a:spLocks noGrp="1"/>
          </p:cNvSpPr>
          <p:nvPr>
            <p:ph type="sldNum" sz="quarter" idx="5"/>
          </p:nvPr>
        </p:nvSpPr>
        <p:spPr/>
        <p:txBody>
          <a:bodyPr/>
          <a:lstStyle/>
          <a:p>
            <a:fld id="{B6EF181F-13CB-4620-9762-CEB9522F4F12}" type="slidenum">
              <a:rPr lang="en-US" smtClean="0"/>
              <a:t>19</a:t>
            </a:fld>
            <a:endParaRPr lang="en-US"/>
          </a:p>
        </p:txBody>
      </p:sp>
    </p:spTree>
    <p:extLst>
      <p:ext uri="{BB962C8B-B14F-4D97-AF65-F5344CB8AC3E}">
        <p14:creationId xmlns:p14="http://schemas.microsoft.com/office/powerpoint/2010/main" val="314510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Wanted to talk about these since they’ve been a big part of District workload for years so we thought a high level overview of these projects that you’ve maybe you’ve heard about would give a sense of some of the big things that have been occupying our time in recent years especially if we didn’t always get to some other projects due to attention on these.</a:t>
            </a:r>
          </a:p>
          <a:p>
            <a:r>
              <a:rPr lang="en-US" dirty="0"/>
              <a:t>They have twists that can drive you nuts and go through starts &amp; stops and revisiting issues</a:t>
            </a:r>
          </a:p>
          <a:p>
            <a:r>
              <a:rPr lang="en-US" dirty="0"/>
              <a:t>Total of $500M – gives a sense of the design effort that has gone into them</a:t>
            </a:r>
          </a:p>
          <a:p>
            <a:r>
              <a:rPr lang="en-US" dirty="0"/>
              <a:t>But these big projects can sometimes need additional work from Consultants during construction as well</a:t>
            </a:r>
          </a:p>
        </p:txBody>
      </p:sp>
      <p:sp>
        <p:nvSpPr>
          <p:cNvPr id="4" name="Slide Number Placeholder 3"/>
          <p:cNvSpPr>
            <a:spLocks noGrp="1"/>
          </p:cNvSpPr>
          <p:nvPr>
            <p:ph type="sldNum" sz="quarter" idx="5"/>
          </p:nvPr>
        </p:nvSpPr>
        <p:spPr/>
        <p:txBody>
          <a:bodyPr/>
          <a:lstStyle/>
          <a:p>
            <a:fld id="{B6EF181F-13CB-4620-9762-CEB9522F4F12}" type="slidenum">
              <a:rPr lang="en-US" smtClean="0"/>
              <a:t>2</a:t>
            </a:fld>
            <a:endParaRPr lang="en-US"/>
          </a:p>
        </p:txBody>
      </p:sp>
    </p:spTree>
    <p:extLst>
      <p:ext uri="{BB962C8B-B14F-4D97-AF65-F5344CB8AC3E}">
        <p14:creationId xmlns:p14="http://schemas.microsoft.com/office/powerpoint/2010/main" val="3023098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EF181F-13CB-4620-9762-CEB9522F4F12}" type="slidenum">
              <a:rPr lang="en-US" smtClean="0"/>
              <a:t>20</a:t>
            </a:fld>
            <a:endParaRPr lang="en-US"/>
          </a:p>
        </p:txBody>
      </p:sp>
    </p:spTree>
    <p:extLst>
      <p:ext uri="{BB962C8B-B14F-4D97-AF65-F5344CB8AC3E}">
        <p14:creationId xmlns:p14="http://schemas.microsoft.com/office/powerpoint/2010/main" val="2132020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involves recon &amp; widening of SR 222 from the 22S project at the south, which is 2 lanes in each direction, to the Kutztown Bypass at the north, a divided highway leading to Allentown. SR 222 it currently one lane each direction with a center turn lane but will now be divided by a barrier along the length of the project except for the 2 new roundabouts that we are adding at Pleasant Hill Rd and Richmond Rd, plus the roundabout previously built by the 19S project at Route 663. There will also be a connection at the Kutztown Bypass that allows NB traffic to turn around to head SB similar to roundabout functionality.</a:t>
            </a:r>
          </a:p>
        </p:txBody>
      </p:sp>
      <p:sp>
        <p:nvSpPr>
          <p:cNvPr id="4" name="Slide Number Placeholder 3"/>
          <p:cNvSpPr>
            <a:spLocks noGrp="1"/>
          </p:cNvSpPr>
          <p:nvPr>
            <p:ph type="sldNum" sz="quarter" idx="5"/>
          </p:nvPr>
        </p:nvSpPr>
        <p:spPr/>
        <p:txBody>
          <a:bodyPr/>
          <a:lstStyle/>
          <a:p>
            <a:fld id="{B6EF181F-13CB-4620-9762-CEB9522F4F12}" type="slidenum">
              <a:rPr lang="en-US" smtClean="0"/>
              <a:t>21</a:t>
            </a:fld>
            <a:endParaRPr lang="en-US"/>
          </a:p>
        </p:txBody>
      </p:sp>
    </p:spTree>
    <p:extLst>
      <p:ext uri="{BB962C8B-B14F-4D97-AF65-F5344CB8AC3E}">
        <p14:creationId xmlns:p14="http://schemas.microsoft.com/office/powerpoint/2010/main" val="1145593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F181F-13CB-4620-9762-CEB9522F4F12}" type="slidenum">
              <a:rPr lang="en-US" smtClean="0"/>
              <a:t>22</a:t>
            </a:fld>
            <a:endParaRPr lang="en-US"/>
          </a:p>
        </p:txBody>
      </p:sp>
    </p:spTree>
    <p:extLst>
      <p:ext uri="{BB962C8B-B14F-4D97-AF65-F5344CB8AC3E}">
        <p14:creationId xmlns:p14="http://schemas.microsoft.com/office/powerpoint/2010/main" val="883504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F181F-13CB-4620-9762-CEB9522F4F12}" type="slidenum">
              <a:rPr lang="en-US" smtClean="0"/>
              <a:t>23</a:t>
            </a:fld>
            <a:endParaRPr lang="en-US"/>
          </a:p>
        </p:txBody>
      </p:sp>
    </p:spTree>
    <p:extLst>
      <p:ext uri="{BB962C8B-B14F-4D97-AF65-F5344CB8AC3E}">
        <p14:creationId xmlns:p14="http://schemas.microsoft.com/office/powerpoint/2010/main" val="108265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Amish/Mennonite population that cross over SR 222 on bikes or via horse &amp; buggy</a:t>
            </a:r>
          </a:p>
        </p:txBody>
      </p:sp>
      <p:sp>
        <p:nvSpPr>
          <p:cNvPr id="4" name="Slide Number Placeholder 3"/>
          <p:cNvSpPr>
            <a:spLocks noGrp="1"/>
          </p:cNvSpPr>
          <p:nvPr>
            <p:ph type="sldNum" sz="quarter" idx="5"/>
          </p:nvPr>
        </p:nvSpPr>
        <p:spPr/>
        <p:txBody>
          <a:bodyPr/>
          <a:lstStyle/>
          <a:p>
            <a:fld id="{B6EF181F-13CB-4620-9762-CEB9522F4F12}" type="slidenum">
              <a:rPr lang="en-US" smtClean="0"/>
              <a:t>24</a:t>
            </a:fld>
            <a:endParaRPr lang="en-US"/>
          </a:p>
        </p:txBody>
      </p:sp>
    </p:spTree>
    <p:extLst>
      <p:ext uri="{BB962C8B-B14F-4D97-AF65-F5344CB8AC3E}">
        <p14:creationId xmlns:p14="http://schemas.microsoft.com/office/powerpoint/2010/main" val="3983319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EF181F-13CB-4620-9762-CEB9522F4F12}" type="slidenum">
              <a:rPr lang="en-US" smtClean="0"/>
              <a:t>25</a:t>
            </a:fld>
            <a:endParaRPr lang="en-US"/>
          </a:p>
        </p:txBody>
      </p:sp>
    </p:spTree>
    <p:extLst>
      <p:ext uri="{BB962C8B-B14F-4D97-AF65-F5344CB8AC3E}">
        <p14:creationId xmlns:p14="http://schemas.microsoft.com/office/powerpoint/2010/main" val="317908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F181F-13CB-4620-9762-CEB9522F4F12}" type="slidenum">
              <a:rPr lang="en-US" smtClean="0"/>
              <a:t>3</a:t>
            </a:fld>
            <a:endParaRPr lang="en-US"/>
          </a:p>
        </p:txBody>
      </p:sp>
    </p:spTree>
    <p:extLst>
      <p:ext uri="{BB962C8B-B14F-4D97-AF65-F5344CB8AC3E}">
        <p14:creationId xmlns:p14="http://schemas.microsoft.com/office/powerpoint/2010/main" val="1481603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view of entire I-80 Reconstruction project</a:t>
            </a:r>
          </a:p>
          <a:p>
            <a:r>
              <a:rPr lang="en-US" dirty="0"/>
              <a:t>Design Team </a:t>
            </a:r>
            <a:r>
              <a:rPr lang="en-US" dirty="0" err="1"/>
              <a:t>breadown</a:t>
            </a:r>
            <a:endParaRPr lang="en-US" dirty="0"/>
          </a:p>
          <a:p>
            <a:r>
              <a:rPr lang="en-US" dirty="0"/>
              <a:t>Note several exits, some partial, in a short distance. Also some challenging geometry &amp; it gets more Urban as you go East</a:t>
            </a:r>
          </a:p>
        </p:txBody>
      </p:sp>
      <p:sp>
        <p:nvSpPr>
          <p:cNvPr id="4" name="Slide Number Placeholder 3"/>
          <p:cNvSpPr>
            <a:spLocks noGrp="1"/>
          </p:cNvSpPr>
          <p:nvPr>
            <p:ph type="sldNum" sz="quarter" idx="5"/>
          </p:nvPr>
        </p:nvSpPr>
        <p:spPr/>
        <p:txBody>
          <a:bodyPr/>
          <a:lstStyle/>
          <a:p>
            <a:fld id="{B6EF181F-13CB-4620-9762-CEB9522F4F12}" type="slidenum">
              <a:rPr lang="en-US" smtClean="0"/>
              <a:t>4</a:t>
            </a:fld>
            <a:endParaRPr lang="en-US"/>
          </a:p>
        </p:txBody>
      </p:sp>
    </p:spTree>
    <p:extLst>
      <p:ext uri="{BB962C8B-B14F-4D97-AF65-F5344CB8AC3E}">
        <p14:creationId xmlns:p14="http://schemas.microsoft.com/office/powerpoint/2010/main" val="320601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poor condition and substandard features being bad on their own, they also contribute to congestion</a:t>
            </a:r>
          </a:p>
          <a:p>
            <a:r>
              <a:rPr lang="en-US" dirty="0"/>
              <a:t>Narrow shoulders make pulling off unsafe &amp; tougher for Emergency vehicles</a:t>
            </a:r>
          </a:p>
        </p:txBody>
      </p:sp>
      <p:sp>
        <p:nvSpPr>
          <p:cNvPr id="4" name="Slide Number Placeholder 3"/>
          <p:cNvSpPr>
            <a:spLocks noGrp="1"/>
          </p:cNvSpPr>
          <p:nvPr>
            <p:ph type="sldNum" sz="quarter" idx="5"/>
          </p:nvPr>
        </p:nvSpPr>
        <p:spPr/>
        <p:txBody>
          <a:bodyPr/>
          <a:lstStyle/>
          <a:p>
            <a:fld id="{B6EF181F-13CB-4620-9762-CEB9522F4F12}" type="slidenum">
              <a:rPr lang="en-US" smtClean="0"/>
              <a:t>5</a:t>
            </a:fld>
            <a:endParaRPr lang="en-US"/>
          </a:p>
        </p:txBody>
      </p:sp>
    </p:spTree>
    <p:extLst>
      <p:ext uri="{BB962C8B-B14F-4D97-AF65-F5344CB8AC3E}">
        <p14:creationId xmlns:p14="http://schemas.microsoft.com/office/powerpoint/2010/main" val="280439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F181F-13CB-4620-9762-CEB9522F4F12}" type="slidenum">
              <a:rPr lang="en-US" smtClean="0"/>
              <a:t>6</a:t>
            </a:fld>
            <a:endParaRPr lang="en-US"/>
          </a:p>
        </p:txBody>
      </p:sp>
    </p:spTree>
    <p:extLst>
      <p:ext uri="{BB962C8B-B14F-4D97-AF65-F5344CB8AC3E}">
        <p14:creationId xmlns:p14="http://schemas.microsoft.com/office/powerpoint/2010/main" val="1091538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built in numerical order but it will take a while – each one is about 4 years duration.</a:t>
            </a:r>
          </a:p>
          <a:p>
            <a:r>
              <a:rPr lang="en-US" dirty="0"/>
              <a:t>Started from the west since 80-05S E. Stroudsburg I/C construction just east of Section 3 (off page) is ongoing so we stayed away from that. And 26M project to rebuild 5 mi of 80 starting west of Section 1 is in design</a:t>
            </a:r>
          </a:p>
        </p:txBody>
      </p:sp>
      <p:sp>
        <p:nvSpPr>
          <p:cNvPr id="4" name="Slide Number Placeholder 3"/>
          <p:cNvSpPr>
            <a:spLocks noGrp="1"/>
          </p:cNvSpPr>
          <p:nvPr>
            <p:ph type="sldNum" sz="quarter" idx="5"/>
          </p:nvPr>
        </p:nvSpPr>
        <p:spPr/>
        <p:txBody>
          <a:bodyPr/>
          <a:lstStyle/>
          <a:p>
            <a:fld id="{B6EF181F-13CB-4620-9762-CEB9522F4F12}" type="slidenum">
              <a:rPr lang="en-US" smtClean="0"/>
              <a:t>7</a:t>
            </a:fld>
            <a:endParaRPr lang="en-US"/>
          </a:p>
        </p:txBody>
      </p:sp>
    </p:spTree>
    <p:extLst>
      <p:ext uri="{BB962C8B-B14F-4D97-AF65-F5344CB8AC3E}">
        <p14:creationId xmlns:p14="http://schemas.microsoft.com/office/powerpoint/2010/main" val="1780598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F181F-13CB-4620-9762-CEB9522F4F12}" type="slidenum">
              <a:rPr lang="en-US" smtClean="0"/>
              <a:t>8</a:t>
            </a:fld>
            <a:endParaRPr lang="en-US"/>
          </a:p>
        </p:txBody>
      </p:sp>
    </p:spTree>
    <p:extLst>
      <p:ext uri="{BB962C8B-B14F-4D97-AF65-F5344CB8AC3E}">
        <p14:creationId xmlns:p14="http://schemas.microsoft.com/office/powerpoint/2010/main" val="103750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steep slope from Roue 611 down to the area below which is a Twp maintenance yard.</a:t>
            </a:r>
          </a:p>
        </p:txBody>
      </p:sp>
      <p:sp>
        <p:nvSpPr>
          <p:cNvPr id="4" name="Slide Number Placeholder 3"/>
          <p:cNvSpPr>
            <a:spLocks noGrp="1"/>
          </p:cNvSpPr>
          <p:nvPr>
            <p:ph type="sldNum" sz="quarter" idx="5"/>
          </p:nvPr>
        </p:nvSpPr>
        <p:spPr/>
        <p:txBody>
          <a:bodyPr/>
          <a:lstStyle/>
          <a:p>
            <a:fld id="{B6EF181F-13CB-4620-9762-CEB9522F4F12}" type="slidenum">
              <a:rPr lang="en-US" smtClean="0"/>
              <a:t>9</a:t>
            </a:fld>
            <a:endParaRPr lang="en-US"/>
          </a:p>
        </p:txBody>
      </p:sp>
    </p:spTree>
    <p:extLst>
      <p:ext uri="{BB962C8B-B14F-4D97-AF65-F5344CB8AC3E}">
        <p14:creationId xmlns:p14="http://schemas.microsoft.com/office/powerpoint/2010/main" val="2575231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7" descr="Aging banner">
            <a:extLst>
              <a:ext uri="{FF2B5EF4-FFF2-40B4-BE49-F238E27FC236}">
                <a16:creationId xmlns:a16="http://schemas.microsoft.com/office/drawing/2014/main" id="{432692BF-A064-40F6-8748-42A64A422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109728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B468D23D-8611-4B31-843B-98462CDE332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9982200" y="6286500"/>
            <a:ext cx="18288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ctrTitle"/>
          </p:nvPr>
        </p:nvSpPr>
        <p:spPr>
          <a:xfrm>
            <a:off x="914400" y="2130428"/>
            <a:ext cx="10363200" cy="1470025"/>
          </a:xfrm>
          <a:prstGeom prst="rect">
            <a:avLst/>
          </a:prstGeom>
        </p:spPr>
        <p:txBody>
          <a:bodyPr/>
          <a:lstStyle>
            <a:lvl1pPr algn="ctr">
              <a:defRPr>
                <a:solidFill>
                  <a:schemeClr val="tx1"/>
                </a:solidFill>
              </a:defRPr>
            </a:lvl1pPr>
          </a:lstStyle>
          <a:p>
            <a:r>
              <a:rPr lang="en-US"/>
              <a:t>Click to edit Master title style</a:t>
            </a:r>
          </a:p>
        </p:txBody>
      </p:sp>
      <p:sp>
        <p:nvSpPr>
          <p:cNvPr id="9220" name="Rectangle 4"/>
          <p:cNvSpPr>
            <a:spLocks noGrp="1" noChangeArrowheads="1"/>
          </p:cNvSpPr>
          <p:nvPr>
            <p:ph type="subTitle" idx="1"/>
          </p:nvPr>
        </p:nvSpPr>
        <p:spPr>
          <a:xfrm>
            <a:off x="1828800" y="3886200"/>
            <a:ext cx="8534400" cy="1752600"/>
          </a:xfrm>
        </p:spPr>
        <p:txBody>
          <a:bodyPr/>
          <a:lstStyle>
            <a:lvl1pPr marL="0" indent="0" algn="ctr">
              <a:buFontTx/>
              <a:buNone/>
              <a:defRPr sz="2000"/>
            </a:lvl1pPr>
          </a:lstStyle>
          <a:p>
            <a:r>
              <a:rPr lang="en-US"/>
              <a:t>Click to edit Master subtitle style</a:t>
            </a:r>
          </a:p>
        </p:txBody>
      </p:sp>
      <p:sp>
        <p:nvSpPr>
          <p:cNvPr id="6" name="Date Placeholder 5">
            <a:extLst>
              <a:ext uri="{FF2B5EF4-FFF2-40B4-BE49-F238E27FC236}">
                <a16:creationId xmlns:a16="http://schemas.microsoft.com/office/drawing/2014/main" id="{5A833AD6-CE06-4463-97F5-3DA15BF11430}"/>
              </a:ext>
            </a:extLst>
          </p:cNvPr>
          <p:cNvSpPr>
            <a:spLocks noGrp="1" noChangeArrowheads="1"/>
          </p:cNvSpPr>
          <p:nvPr>
            <p:ph type="dt" sz="half" idx="10"/>
          </p:nvPr>
        </p:nvSpPr>
        <p:spPr>
          <a:xfrm>
            <a:off x="609600" y="6245225"/>
            <a:ext cx="2844800" cy="476250"/>
          </a:xfrm>
        </p:spPr>
        <p:txBody>
          <a:bodyPr/>
          <a:lstStyle>
            <a:lvl1pPr>
              <a:defRPr/>
            </a:lvl1pPr>
          </a:lstStyle>
          <a:p>
            <a:pPr>
              <a:defRPr/>
            </a:pPr>
            <a:endParaRPr lang="en-US"/>
          </a:p>
        </p:txBody>
      </p:sp>
    </p:spTree>
    <p:extLst>
      <p:ext uri="{BB962C8B-B14F-4D97-AF65-F5344CB8AC3E}">
        <p14:creationId xmlns:p14="http://schemas.microsoft.com/office/powerpoint/2010/main" val="274260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533400"/>
            <a:ext cx="10972800" cy="914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C1E5B5-DC99-4326-85B9-98999BD9E0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B7FE449-9296-4F5E-9530-1CD26C688C20}"/>
              </a:ext>
            </a:extLst>
          </p:cNvPr>
          <p:cNvSpPr>
            <a:spLocks noGrp="1" noChangeArrowheads="1"/>
          </p:cNvSpPr>
          <p:nvPr>
            <p:ph type="sldNum" sz="quarter" idx="11"/>
          </p:nvPr>
        </p:nvSpPr>
        <p:spPr>
          <a:ln/>
        </p:spPr>
        <p:txBody>
          <a:bodyPr/>
          <a:lstStyle>
            <a:lvl1pPr>
              <a:defRPr/>
            </a:lvl1pPr>
          </a:lstStyle>
          <a:p>
            <a:fld id="{6E7A29A3-756C-4CA9-BAB4-E62B1D7321F1}" type="slidenum">
              <a:rPr lang="en-US" altLang="en-US"/>
              <a:pPr/>
              <a:t>‹#›</a:t>
            </a:fld>
            <a:endParaRPr lang="en-US" altLang="en-US"/>
          </a:p>
        </p:txBody>
      </p:sp>
    </p:spTree>
    <p:extLst>
      <p:ext uri="{BB962C8B-B14F-4D97-AF65-F5344CB8AC3E}">
        <p14:creationId xmlns:p14="http://schemas.microsoft.com/office/powerpoint/2010/main" val="398346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3"/>
            <a:ext cx="2743200" cy="58975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3"/>
            <a:ext cx="80264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F08FC0-0C32-448A-8196-2F165DF8F6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71D1655-B0D8-47E7-A7B3-D1BBD892F563}"/>
              </a:ext>
            </a:extLst>
          </p:cNvPr>
          <p:cNvSpPr>
            <a:spLocks noGrp="1" noChangeArrowheads="1"/>
          </p:cNvSpPr>
          <p:nvPr>
            <p:ph type="sldNum" sz="quarter" idx="11"/>
          </p:nvPr>
        </p:nvSpPr>
        <p:spPr>
          <a:ln/>
        </p:spPr>
        <p:txBody>
          <a:bodyPr/>
          <a:lstStyle>
            <a:lvl1pPr>
              <a:defRPr/>
            </a:lvl1pPr>
          </a:lstStyle>
          <a:p>
            <a:fld id="{017FFE7B-E666-4DC6-8EBE-6788B0A094AB}" type="slidenum">
              <a:rPr lang="en-US" altLang="en-US"/>
              <a:pPr/>
              <a:t>‹#›</a:t>
            </a:fld>
            <a:endParaRPr lang="en-US" altLang="en-US"/>
          </a:p>
        </p:txBody>
      </p:sp>
    </p:spTree>
    <p:extLst>
      <p:ext uri="{BB962C8B-B14F-4D97-AF65-F5344CB8AC3E}">
        <p14:creationId xmlns:p14="http://schemas.microsoft.com/office/powerpoint/2010/main" val="2765953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533400"/>
            <a:ext cx="10972800" cy="914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3428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566CEC-CC0E-472D-8B6D-3A8898C7EF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5261BB-51AB-4C4B-B268-13F81D89D496}"/>
              </a:ext>
            </a:extLst>
          </p:cNvPr>
          <p:cNvSpPr>
            <a:spLocks noGrp="1" noChangeArrowheads="1"/>
          </p:cNvSpPr>
          <p:nvPr>
            <p:ph type="sldNum" sz="quarter" idx="11"/>
          </p:nvPr>
        </p:nvSpPr>
        <p:spPr>
          <a:ln/>
        </p:spPr>
        <p:txBody>
          <a:bodyPr/>
          <a:lstStyle>
            <a:lvl1pPr>
              <a:defRPr/>
            </a:lvl1pPr>
          </a:lstStyle>
          <a:p>
            <a:fld id="{5F5776BE-F4B8-4DCA-B395-2F0B50A6DE29}" type="slidenum">
              <a:rPr lang="en-US" altLang="en-US"/>
              <a:pPr/>
              <a:t>‹#›</a:t>
            </a:fld>
            <a:endParaRPr lang="en-US" altLang="en-US"/>
          </a:p>
        </p:txBody>
      </p:sp>
    </p:spTree>
    <p:extLst>
      <p:ext uri="{BB962C8B-B14F-4D97-AF65-F5344CB8AC3E}">
        <p14:creationId xmlns:p14="http://schemas.microsoft.com/office/powerpoint/2010/main" val="14289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06E829D-7D18-49B7-83B0-4A8F119D1D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468AC7-7DE4-4978-BC84-C51DB2B62894}"/>
              </a:ext>
            </a:extLst>
          </p:cNvPr>
          <p:cNvSpPr>
            <a:spLocks noGrp="1" noChangeArrowheads="1"/>
          </p:cNvSpPr>
          <p:nvPr>
            <p:ph type="sldNum" sz="quarter" idx="11"/>
          </p:nvPr>
        </p:nvSpPr>
        <p:spPr>
          <a:ln/>
        </p:spPr>
        <p:txBody>
          <a:bodyPr/>
          <a:lstStyle>
            <a:lvl1pPr>
              <a:defRPr/>
            </a:lvl1pPr>
          </a:lstStyle>
          <a:p>
            <a:fld id="{C8BC54BD-A418-409B-8CF9-F9CE2FBFAAFD}" type="slidenum">
              <a:rPr lang="en-US" altLang="en-US"/>
              <a:pPr/>
              <a:t>‹#›</a:t>
            </a:fld>
            <a:endParaRPr lang="en-US" altLang="en-US"/>
          </a:p>
        </p:txBody>
      </p:sp>
    </p:spTree>
    <p:extLst>
      <p:ext uri="{BB962C8B-B14F-4D97-AF65-F5344CB8AC3E}">
        <p14:creationId xmlns:p14="http://schemas.microsoft.com/office/powerpoint/2010/main" val="10603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533400"/>
            <a:ext cx="10972800" cy="914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3FA525-BE01-4B0B-B4B1-ECDAD08083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7DCC2D-ADA3-45E4-A807-EE46F4506BE2}"/>
              </a:ext>
            </a:extLst>
          </p:cNvPr>
          <p:cNvSpPr>
            <a:spLocks noGrp="1" noChangeArrowheads="1"/>
          </p:cNvSpPr>
          <p:nvPr>
            <p:ph type="sldNum" sz="quarter" idx="11"/>
          </p:nvPr>
        </p:nvSpPr>
        <p:spPr>
          <a:ln/>
        </p:spPr>
        <p:txBody>
          <a:bodyPr/>
          <a:lstStyle>
            <a:lvl1pPr>
              <a:defRPr/>
            </a:lvl1pPr>
          </a:lstStyle>
          <a:p>
            <a:fld id="{0A78F814-8596-4067-A2B9-26F5A35AB59A}" type="slidenum">
              <a:rPr lang="en-US" altLang="en-US"/>
              <a:pPr/>
              <a:t>‹#›</a:t>
            </a:fld>
            <a:endParaRPr lang="en-US" altLang="en-US"/>
          </a:p>
        </p:txBody>
      </p:sp>
    </p:spTree>
    <p:extLst>
      <p:ext uri="{BB962C8B-B14F-4D97-AF65-F5344CB8AC3E}">
        <p14:creationId xmlns:p14="http://schemas.microsoft.com/office/powerpoint/2010/main" val="1123838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53340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A86C39-C3BE-496E-BF06-214B907902D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BA51EDE-369C-4B8A-91B3-56EA248097C3}"/>
              </a:ext>
            </a:extLst>
          </p:cNvPr>
          <p:cNvSpPr>
            <a:spLocks noGrp="1" noChangeArrowheads="1"/>
          </p:cNvSpPr>
          <p:nvPr>
            <p:ph type="sldNum" sz="quarter" idx="11"/>
          </p:nvPr>
        </p:nvSpPr>
        <p:spPr>
          <a:ln/>
        </p:spPr>
        <p:txBody>
          <a:bodyPr/>
          <a:lstStyle>
            <a:lvl1pPr>
              <a:defRPr/>
            </a:lvl1pPr>
          </a:lstStyle>
          <a:p>
            <a:fld id="{105E29D5-04A7-4B79-9380-883C1E07D7EA}" type="slidenum">
              <a:rPr lang="en-US" altLang="en-US"/>
              <a:pPr/>
              <a:t>‹#›</a:t>
            </a:fld>
            <a:endParaRPr lang="en-US" altLang="en-US"/>
          </a:p>
        </p:txBody>
      </p:sp>
    </p:spTree>
    <p:extLst>
      <p:ext uri="{BB962C8B-B14F-4D97-AF65-F5344CB8AC3E}">
        <p14:creationId xmlns:p14="http://schemas.microsoft.com/office/powerpoint/2010/main" val="2667455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533400"/>
            <a:ext cx="10972800" cy="9144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D6720C9D-7598-426F-B980-73CDCAEE57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819F08-A935-4A5B-AE39-8290AC2627CA}"/>
              </a:ext>
            </a:extLst>
          </p:cNvPr>
          <p:cNvSpPr>
            <a:spLocks noGrp="1" noChangeArrowheads="1"/>
          </p:cNvSpPr>
          <p:nvPr>
            <p:ph type="sldNum" sz="quarter" idx="11"/>
          </p:nvPr>
        </p:nvSpPr>
        <p:spPr>
          <a:ln/>
        </p:spPr>
        <p:txBody>
          <a:bodyPr/>
          <a:lstStyle>
            <a:lvl1pPr>
              <a:defRPr/>
            </a:lvl1pPr>
          </a:lstStyle>
          <a:p>
            <a:fld id="{99F8EE4E-9547-460A-B4C9-21BA4099BC65}" type="slidenum">
              <a:rPr lang="en-US" altLang="en-US"/>
              <a:pPr/>
              <a:t>‹#›</a:t>
            </a:fld>
            <a:endParaRPr lang="en-US" altLang="en-US"/>
          </a:p>
        </p:txBody>
      </p:sp>
    </p:spTree>
    <p:extLst>
      <p:ext uri="{BB962C8B-B14F-4D97-AF65-F5344CB8AC3E}">
        <p14:creationId xmlns:p14="http://schemas.microsoft.com/office/powerpoint/2010/main" val="396582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8ECFF4-CE8B-4800-9A58-B12B596E0CF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BA4CC2EC-8FB9-4602-AE41-B64F8BC09EB5}"/>
              </a:ext>
            </a:extLst>
          </p:cNvPr>
          <p:cNvSpPr>
            <a:spLocks noGrp="1" noChangeArrowheads="1"/>
          </p:cNvSpPr>
          <p:nvPr>
            <p:ph type="sldNum" sz="quarter" idx="11"/>
          </p:nvPr>
        </p:nvSpPr>
        <p:spPr>
          <a:ln/>
        </p:spPr>
        <p:txBody>
          <a:bodyPr/>
          <a:lstStyle>
            <a:lvl1pPr>
              <a:defRPr/>
            </a:lvl1pPr>
          </a:lstStyle>
          <a:p>
            <a:fld id="{7E69096C-D498-4653-AAE2-14038D96F2BB}" type="slidenum">
              <a:rPr lang="en-US" altLang="en-US"/>
              <a:pPr/>
              <a:t>‹#›</a:t>
            </a:fld>
            <a:endParaRPr lang="en-US" altLang="en-US"/>
          </a:p>
        </p:txBody>
      </p:sp>
    </p:spTree>
    <p:extLst>
      <p:ext uri="{BB962C8B-B14F-4D97-AF65-F5344CB8AC3E}">
        <p14:creationId xmlns:p14="http://schemas.microsoft.com/office/powerpoint/2010/main" val="3707733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26AC98-FBA2-42F5-BDA5-89E97C213C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096B42-1FCD-4830-9576-F34E81935011}"/>
              </a:ext>
            </a:extLst>
          </p:cNvPr>
          <p:cNvSpPr>
            <a:spLocks noGrp="1" noChangeArrowheads="1"/>
          </p:cNvSpPr>
          <p:nvPr>
            <p:ph type="sldNum" sz="quarter" idx="11"/>
          </p:nvPr>
        </p:nvSpPr>
        <p:spPr>
          <a:ln/>
        </p:spPr>
        <p:txBody>
          <a:bodyPr/>
          <a:lstStyle>
            <a:lvl1pPr>
              <a:defRPr/>
            </a:lvl1pPr>
          </a:lstStyle>
          <a:p>
            <a:fld id="{FF73BEDC-A7BB-4309-BF21-B3CCCBBDCC52}" type="slidenum">
              <a:rPr lang="en-US" altLang="en-US"/>
              <a:pPr/>
              <a:t>‹#›</a:t>
            </a:fld>
            <a:endParaRPr lang="en-US" altLang="en-US"/>
          </a:p>
        </p:txBody>
      </p:sp>
    </p:spTree>
    <p:extLst>
      <p:ext uri="{BB962C8B-B14F-4D97-AF65-F5344CB8AC3E}">
        <p14:creationId xmlns:p14="http://schemas.microsoft.com/office/powerpoint/2010/main" val="3126938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DC0BA8F-4284-4E94-A084-6A2ADE1587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A6BDE8-6C66-45A0-BDB8-20C06B8852B6}"/>
              </a:ext>
            </a:extLst>
          </p:cNvPr>
          <p:cNvSpPr>
            <a:spLocks noGrp="1" noChangeArrowheads="1"/>
          </p:cNvSpPr>
          <p:nvPr>
            <p:ph type="sldNum" sz="quarter" idx="11"/>
          </p:nvPr>
        </p:nvSpPr>
        <p:spPr>
          <a:ln/>
        </p:spPr>
        <p:txBody>
          <a:bodyPr/>
          <a:lstStyle>
            <a:lvl1pPr>
              <a:defRPr/>
            </a:lvl1pPr>
          </a:lstStyle>
          <a:p>
            <a:fld id="{85D7D9AD-FE93-4740-B918-F43A8E5D4A46}" type="slidenum">
              <a:rPr lang="en-US" altLang="en-US"/>
              <a:pPr/>
              <a:t>‹#›</a:t>
            </a:fld>
            <a:endParaRPr lang="en-US" altLang="en-US"/>
          </a:p>
        </p:txBody>
      </p:sp>
    </p:spTree>
    <p:extLst>
      <p:ext uri="{BB962C8B-B14F-4D97-AF65-F5344CB8AC3E}">
        <p14:creationId xmlns:p14="http://schemas.microsoft.com/office/powerpoint/2010/main" val="2737232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6B609CC2-447C-45A2-B437-208E71832BB2}"/>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F54F7C7-38A4-4708-85F8-99DD9B93D84B}"/>
              </a:ext>
            </a:extLst>
          </p:cNvPr>
          <p:cNvSpPr>
            <a:spLocks noGrp="1" noChangeArrowheads="1"/>
          </p:cNvSpPr>
          <p:nvPr>
            <p:ph type="dt" sz="half" idx="2"/>
          </p:nvPr>
        </p:nvSpPr>
        <p:spPr bwMode="auto">
          <a:xfrm>
            <a:off x="609600" y="617220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A590B7B6-3BE5-4F91-9AE9-728FA1337F5D}"/>
              </a:ext>
            </a:extLst>
          </p:cNvPr>
          <p:cNvSpPr>
            <a:spLocks noGrp="1" noChangeArrowheads="1"/>
          </p:cNvSpPr>
          <p:nvPr>
            <p:ph type="sldNum" sz="quarter" idx="4"/>
          </p:nvPr>
        </p:nvSpPr>
        <p:spPr bwMode="auto">
          <a:xfrm>
            <a:off x="4775200" y="617220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fld id="{FF83E40D-6DDD-4A9A-9904-6B9B3197D037}" type="slidenum">
              <a:rPr lang="en-US" altLang="en-US"/>
              <a:pPr/>
              <a:t>‹#›</a:t>
            </a:fld>
            <a:endParaRPr lang="en-US" altLang="en-US"/>
          </a:p>
        </p:txBody>
      </p:sp>
      <p:pic>
        <p:nvPicPr>
          <p:cNvPr id="1029" name="Picture 10" descr="Aging banner">
            <a:extLst>
              <a:ext uri="{FF2B5EF4-FFF2-40B4-BE49-F238E27FC236}">
                <a16:creationId xmlns:a16="http://schemas.microsoft.com/office/drawing/2014/main" id="{C4910AF7-E25A-496E-9EF4-AF669637C5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 y="237175"/>
            <a:ext cx="109728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a:extLst>
              <a:ext uri="{FF2B5EF4-FFF2-40B4-BE49-F238E27FC236}">
                <a16:creationId xmlns:a16="http://schemas.microsoft.com/office/drawing/2014/main" id="{F2C32E88-4E68-4EAA-8869-8EFC22EEE8FA}"/>
              </a:ext>
            </a:extLst>
          </p:cNvPr>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9982200" y="6286500"/>
            <a:ext cx="18288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g"/><Relationship Id="rId7" Type="http://schemas.openxmlformats.org/officeDocument/2006/relationships/customXml" Target="../ink/ink2.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customXml" Target="../ink/ink1.xml"/><Relationship Id="rId10" Type="http://schemas.openxmlformats.org/officeDocument/2006/relationships/image" Target="../media/image21.png"/><Relationship Id="rId4" Type="http://schemas.openxmlformats.org/officeDocument/2006/relationships/image" Target="../media/image18.jpg"/><Relationship Id="rId9" Type="http://schemas.openxmlformats.org/officeDocument/2006/relationships/customXml" Target="../ink/ink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video" Target="https://www.youtube.com/embed/su9m78ln6oY?feature=oembed" TargetMode="Externa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562273E3-C695-425A-8963-D58888B0B35F}"/>
              </a:ext>
            </a:extLst>
          </p:cNvPr>
          <p:cNvSpPr>
            <a:spLocks noGrp="1"/>
          </p:cNvSpPr>
          <p:nvPr>
            <p:ph type="ctrTitle"/>
          </p:nvPr>
        </p:nvSpPr>
        <p:spPr bwMode="auto">
          <a:xfrm>
            <a:off x="914400" y="1323233"/>
            <a:ext cx="10363200" cy="10745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t>District 5-0 Project Overview</a:t>
            </a:r>
            <a:br>
              <a:rPr lang="en-US" altLang="en-US" sz="3200" dirty="0"/>
            </a:br>
            <a:r>
              <a:rPr lang="en-US" altLang="en-US" sz="3200" dirty="0"/>
              <a:t>Four Large Projects Letting in 2026</a:t>
            </a:r>
            <a:br>
              <a:rPr lang="en-US" altLang="en-US" sz="3200" dirty="0"/>
            </a:br>
            <a:endParaRPr lang="en-US" altLang="en-US" sz="3200" dirty="0"/>
          </a:p>
        </p:txBody>
      </p:sp>
      <p:sp>
        <p:nvSpPr>
          <p:cNvPr id="3075" name="Subtitle 2">
            <a:extLst>
              <a:ext uri="{FF2B5EF4-FFF2-40B4-BE49-F238E27FC236}">
                <a16:creationId xmlns:a16="http://schemas.microsoft.com/office/drawing/2014/main" id="{8DBFF8BD-536B-4244-BEA0-EA92F9A8439A}"/>
              </a:ext>
            </a:extLst>
          </p:cNvPr>
          <p:cNvSpPr>
            <a:spLocks noGrp="1"/>
          </p:cNvSpPr>
          <p:nvPr>
            <p:ph type="subTitle" idx="1"/>
          </p:nvPr>
        </p:nvSpPr>
        <p:spPr>
          <a:xfrm>
            <a:off x="609600" y="5638800"/>
            <a:ext cx="10972800" cy="1143000"/>
          </a:xfrm>
        </p:spPr>
        <p:txBody>
          <a:bodyPr/>
          <a:lstStyle/>
          <a:p>
            <a:r>
              <a:rPr lang="en-US" altLang="en-US" sz="2400" dirty="0"/>
              <a:t>David Rostron, PE, District 5-0 Design Services Engineer</a:t>
            </a:r>
          </a:p>
          <a:p>
            <a:r>
              <a:rPr lang="en-US" altLang="en-US" sz="2400" dirty="0"/>
              <a:t>March 17, 2026</a:t>
            </a:r>
          </a:p>
        </p:txBody>
      </p:sp>
      <p:sp>
        <p:nvSpPr>
          <p:cNvPr id="5" name="Title 1">
            <a:extLst>
              <a:ext uri="{FF2B5EF4-FFF2-40B4-BE49-F238E27FC236}">
                <a16:creationId xmlns:a16="http://schemas.microsoft.com/office/drawing/2014/main" id="{DEC2A036-0EDC-4F4C-8635-4EE413322013}"/>
              </a:ext>
            </a:extLst>
          </p:cNvPr>
          <p:cNvSpPr txBox="1">
            <a:spLocks/>
          </p:cNvSpPr>
          <p:nvPr/>
        </p:nvSpPr>
        <p:spPr>
          <a:xfrm>
            <a:off x="812800" y="533400"/>
            <a:ext cx="10972800" cy="914400"/>
          </a:xfrm>
          <a:prstGeom prst="rect">
            <a:avLst/>
          </a:prstGeom>
        </p:spPr>
        <p:txBody>
          <a:bodyPr anchor="t" anchorCtr="0"/>
          <a:lstStyle>
            <a:lvl1pPr algn="ctr"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a:lstStyle>
          <a:p>
            <a:pPr algn="l"/>
            <a:r>
              <a:rPr lang="en-US" kern="0" dirty="0">
                <a:solidFill>
                  <a:schemeClr val="bg1"/>
                </a:solidFill>
              </a:rPr>
              <a:t>American Society of Highway Engineers – East Penn</a:t>
            </a:r>
          </a:p>
        </p:txBody>
      </p:sp>
      <p:sp>
        <p:nvSpPr>
          <p:cNvPr id="2" name="TextBox 1">
            <a:extLst>
              <a:ext uri="{FF2B5EF4-FFF2-40B4-BE49-F238E27FC236}">
                <a16:creationId xmlns:a16="http://schemas.microsoft.com/office/drawing/2014/main" id="{471E2E41-DF48-8743-9AE5-F1D87C2469A8}"/>
              </a:ext>
            </a:extLst>
          </p:cNvPr>
          <p:cNvSpPr txBox="1"/>
          <p:nvPr/>
        </p:nvSpPr>
        <p:spPr>
          <a:xfrm>
            <a:off x="1976120" y="2635359"/>
            <a:ext cx="8646160" cy="1815882"/>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latin typeface="+mj-lt"/>
              </a:rPr>
              <a:t>Monroe Co SR 80-BO1</a:t>
            </a:r>
          </a:p>
          <a:p>
            <a:pPr marL="457200" indent="-457200">
              <a:buFont typeface="Arial" panose="020B0604020202020204" pitchFamily="34" charset="0"/>
              <a:buChar char="•"/>
            </a:pPr>
            <a:r>
              <a:rPr lang="en-US" sz="2800" dirty="0">
                <a:latin typeface="+mj-lt"/>
              </a:rPr>
              <a:t>Lehigh Co SR 378-03B Hill to Hill Bridge*</a:t>
            </a:r>
          </a:p>
          <a:p>
            <a:pPr marL="457200" indent="-457200">
              <a:buFont typeface="Arial" panose="020B0604020202020204" pitchFamily="34" charset="0"/>
              <a:buChar char="•"/>
            </a:pPr>
            <a:r>
              <a:rPr lang="en-US" sz="2800" dirty="0">
                <a:latin typeface="+mj-lt"/>
              </a:rPr>
              <a:t>Lehigh Co SR 309-19M Center Valley Pkwy</a:t>
            </a:r>
          </a:p>
          <a:p>
            <a:pPr marL="457200" indent="-457200">
              <a:buFont typeface="Arial" panose="020B0604020202020204" pitchFamily="34" charset="0"/>
              <a:buChar char="•"/>
            </a:pPr>
            <a:r>
              <a:rPr lang="en-US" sz="2800" dirty="0">
                <a:latin typeface="+mj-lt"/>
              </a:rPr>
              <a:t>Berks Co SR 222-28M </a:t>
            </a:r>
          </a:p>
        </p:txBody>
      </p:sp>
      <p:sp>
        <p:nvSpPr>
          <p:cNvPr id="3" name="TextBox 2">
            <a:extLst>
              <a:ext uri="{FF2B5EF4-FFF2-40B4-BE49-F238E27FC236}">
                <a16:creationId xmlns:a16="http://schemas.microsoft.com/office/drawing/2014/main" id="{07A297CA-E453-FD3E-BF4F-556EBFDB056A}"/>
              </a:ext>
            </a:extLst>
          </p:cNvPr>
          <p:cNvSpPr txBox="1"/>
          <p:nvPr/>
        </p:nvSpPr>
        <p:spPr>
          <a:xfrm>
            <a:off x="4800600" y="4558403"/>
            <a:ext cx="5552440" cy="830997"/>
          </a:xfrm>
          <a:prstGeom prst="rect">
            <a:avLst/>
          </a:prstGeom>
          <a:noFill/>
        </p:spPr>
        <p:txBody>
          <a:bodyPr wrap="square" rtlCol="0">
            <a:spAutoFit/>
          </a:bodyPr>
          <a:lstStyle/>
          <a:p>
            <a:r>
              <a:rPr lang="en-US" sz="2400" dirty="0">
                <a:latin typeface="+mj-lt"/>
              </a:rPr>
              <a:t>* Additional details on SR 378 will be presented by Brian Teles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15900"/>
            <a:ext cx="10972800" cy="914400"/>
          </a:xfrm>
        </p:spPr>
        <p:txBody>
          <a:bodyPr anchor="t" anchorCtr="0"/>
          <a:lstStyle/>
          <a:p>
            <a:r>
              <a:rPr lang="en-US" sz="2800" b="0" dirty="0"/>
              <a:t>Lehigh Co SR 378 Hill to Hill Bridge</a:t>
            </a:r>
          </a:p>
        </p:txBody>
      </p:sp>
      <p:sp>
        <p:nvSpPr>
          <p:cNvPr id="2" name="Text Placeholder 1">
            <a:extLst>
              <a:ext uri="{FF2B5EF4-FFF2-40B4-BE49-F238E27FC236}">
                <a16:creationId xmlns:a16="http://schemas.microsoft.com/office/drawing/2014/main" id="{D13CAFB4-E021-DBB1-E2A0-971E514DBCE5}"/>
              </a:ext>
            </a:extLst>
          </p:cNvPr>
          <p:cNvSpPr>
            <a:spLocks noGrp="1"/>
          </p:cNvSpPr>
          <p:nvPr>
            <p:ph type="body" sz="half" idx="2"/>
          </p:nvPr>
        </p:nvSpPr>
        <p:spPr/>
        <p:txBody>
          <a:bodyPr/>
          <a:lstStyle/>
          <a:p>
            <a:endParaRPr lang="en-US"/>
          </a:p>
        </p:txBody>
      </p:sp>
      <p:pic>
        <p:nvPicPr>
          <p:cNvPr id="3" name="Picture 2" descr="A picture containing grass, sky, tree, outdoor&#10;&#10;Description automatically generated">
            <a:extLst>
              <a:ext uri="{FF2B5EF4-FFF2-40B4-BE49-F238E27FC236}">
                <a16:creationId xmlns:a16="http://schemas.microsoft.com/office/drawing/2014/main" id="{C5F10219-9BBA-43BF-2CD8-410452FDFEF3}"/>
              </a:ext>
            </a:extLst>
          </p:cNvPr>
          <p:cNvPicPr>
            <a:picLocks noChangeAspect="1"/>
          </p:cNvPicPr>
          <p:nvPr/>
        </p:nvPicPr>
        <p:blipFill rotWithShape="1">
          <a:blip r:embed="rId3">
            <a:extLst>
              <a:ext uri="{28A0092B-C50C-407E-A947-70E740481C1C}">
                <a14:useLocalDpi xmlns:a14="http://schemas.microsoft.com/office/drawing/2010/main" val="0"/>
              </a:ext>
            </a:extLst>
          </a:blip>
          <a:srcRect l="9185" t="22972" b="12708"/>
          <a:stretch>
            <a:fillRect/>
          </a:stretch>
        </p:blipFill>
        <p:spPr>
          <a:xfrm>
            <a:off x="812800" y="997158"/>
            <a:ext cx="10642599" cy="5129008"/>
          </a:xfrm>
          <a:prstGeom prst="rect">
            <a:avLst/>
          </a:prstGeom>
        </p:spPr>
      </p:pic>
      <p:sp>
        <p:nvSpPr>
          <p:cNvPr id="6" name="Text Placeholder 3">
            <a:extLst>
              <a:ext uri="{FF2B5EF4-FFF2-40B4-BE49-F238E27FC236}">
                <a16:creationId xmlns:a16="http://schemas.microsoft.com/office/drawing/2014/main" id="{CF8B94D7-D040-2427-37BF-98BB900024BB}"/>
              </a:ext>
            </a:extLst>
          </p:cNvPr>
          <p:cNvSpPr txBox="1">
            <a:spLocks/>
          </p:cNvSpPr>
          <p:nvPr/>
        </p:nvSpPr>
        <p:spPr bwMode="auto">
          <a:xfrm>
            <a:off x="609602" y="4413678"/>
            <a:ext cx="4356098" cy="1834722"/>
          </a:xfrm>
          <a:prstGeom prst="rect">
            <a:avLst/>
          </a:prstGeom>
          <a:solidFill>
            <a:schemeClr val="bg1"/>
          </a:solidFill>
          <a:ln w="6350">
            <a:solidFill>
              <a:schemeClr val="tx1"/>
            </a:solidFill>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tx1"/>
                </a:solidFill>
                <a:latin typeface="+mn-lt"/>
                <a:ea typeface="+mn-ea"/>
                <a:cs typeface="+mn-cs"/>
              </a:defRPr>
            </a:lvl1pPr>
            <a:lvl2pPr marL="457200" indent="0" algn="l" rtl="0" eaLnBrk="1" fontAlgn="base" hangingPunct="1">
              <a:spcBef>
                <a:spcPct val="20000"/>
              </a:spcBef>
              <a:spcAft>
                <a:spcPct val="0"/>
              </a:spcAft>
              <a:buNone/>
              <a:defRPr sz="1200">
                <a:solidFill>
                  <a:schemeClr val="tx1"/>
                </a:solidFill>
                <a:latin typeface="+mn-lt"/>
              </a:defRPr>
            </a:lvl2pPr>
            <a:lvl3pPr marL="914400" indent="0" algn="l" rtl="0" eaLnBrk="1" fontAlgn="base" hangingPunct="1">
              <a:spcBef>
                <a:spcPct val="20000"/>
              </a:spcBef>
              <a:spcAft>
                <a:spcPct val="0"/>
              </a:spcAft>
              <a:buNone/>
              <a:defRPr sz="1000">
                <a:solidFill>
                  <a:schemeClr val="tx1"/>
                </a:solidFill>
                <a:latin typeface="+mn-lt"/>
              </a:defRPr>
            </a:lvl3pPr>
            <a:lvl4pPr marL="1371600" indent="0" algn="l" rtl="0" eaLnBrk="1" fontAlgn="base" hangingPunct="1">
              <a:spcBef>
                <a:spcPct val="20000"/>
              </a:spcBef>
              <a:spcAft>
                <a:spcPct val="0"/>
              </a:spcAft>
              <a:buNone/>
              <a:defRPr sz="900">
                <a:solidFill>
                  <a:schemeClr val="tx1"/>
                </a:solidFill>
                <a:latin typeface="+mn-lt"/>
              </a:defRPr>
            </a:lvl4pPr>
            <a:lvl5pPr marL="1828800" indent="0" algn="l" rtl="0" eaLnBrk="1" fontAlgn="base" hangingPunct="1">
              <a:spcBef>
                <a:spcPct val="20000"/>
              </a:spcBef>
              <a:spcAft>
                <a:spcPct val="0"/>
              </a:spcAft>
              <a:buNone/>
              <a:defRPr sz="900">
                <a:solidFill>
                  <a:schemeClr val="tx1"/>
                </a:solidFill>
                <a:latin typeface="+mn-lt"/>
              </a:defRPr>
            </a:lvl5pPr>
            <a:lvl6pPr marL="2286000" indent="0" algn="l" rtl="0" eaLnBrk="1" fontAlgn="base" hangingPunct="1">
              <a:spcBef>
                <a:spcPct val="20000"/>
              </a:spcBef>
              <a:spcAft>
                <a:spcPct val="0"/>
              </a:spcAft>
              <a:buNone/>
              <a:defRPr sz="900">
                <a:solidFill>
                  <a:schemeClr val="tx1"/>
                </a:solidFill>
                <a:latin typeface="+mn-lt"/>
              </a:defRPr>
            </a:lvl6pPr>
            <a:lvl7pPr marL="2743200" indent="0" algn="l" rtl="0" eaLnBrk="1" fontAlgn="base" hangingPunct="1">
              <a:spcBef>
                <a:spcPct val="20000"/>
              </a:spcBef>
              <a:spcAft>
                <a:spcPct val="0"/>
              </a:spcAft>
              <a:buNone/>
              <a:defRPr sz="900">
                <a:solidFill>
                  <a:schemeClr val="tx1"/>
                </a:solidFill>
                <a:latin typeface="+mn-lt"/>
              </a:defRPr>
            </a:lvl7pPr>
            <a:lvl8pPr marL="3200400" indent="0" algn="l" rtl="0" eaLnBrk="1" fontAlgn="base" hangingPunct="1">
              <a:spcBef>
                <a:spcPct val="20000"/>
              </a:spcBef>
              <a:spcAft>
                <a:spcPct val="0"/>
              </a:spcAft>
              <a:buNone/>
              <a:defRPr sz="900">
                <a:solidFill>
                  <a:schemeClr val="tx1"/>
                </a:solidFill>
                <a:latin typeface="+mn-lt"/>
              </a:defRPr>
            </a:lvl8pPr>
            <a:lvl9pPr marL="3657600" indent="0" algn="l" rtl="0" eaLnBrk="1" fontAlgn="base" hangingPunct="1">
              <a:spcBef>
                <a:spcPct val="20000"/>
              </a:spcBef>
              <a:spcAft>
                <a:spcPct val="0"/>
              </a:spcAft>
              <a:buNone/>
              <a:defRPr sz="900">
                <a:solidFill>
                  <a:schemeClr val="tx1"/>
                </a:solidFill>
                <a:latin typeface="+mn-lt"/>
              </a:defRPr>
            </a:lvl9pPr>
          </a:lstStyle>
          <a:p>
            <a:r>
              <a:rPr lang="en-US" sz="2000" kern="0" dirty="0">
                <a:latin typeface="Verdana" panose="020B0604030504040204" pitchFamily="34" charset="0"/>
                <a:ea typeface="Verdana" panose="020B0604030504040204" pitchFamily="34" charset="0"/>
              </a:rPr>
              <a:t>PM: Brian Teles, PE</a:t>
            </a:r>
          </a:p>
          <a:p>
            <a:r>
              <a:rPr lang="en-US" sz="2000" kern="0" dirty="0">
                <a:latin typeface="Verdana" panose="020B0604030504040204" pitchFamily="34" charset="0"/>
                <a:ea typeface="Verdana" panose="020B0604030504040204" pitchFamily="34" charset="0"/>
              </a:rPr>
              <a:t>Prime: HNTB</a:t>
            </a:r>
          </a:p>
          <a:p>
            <a:r>
              <a:rPr lang="en-US" sz="2000" kern="0" dirty="0">
                <a:latin typeface="Verdana" panose="020B0604030504040204" pitchFamily="34" charset="0"/>
                <a:ea typeface="Verdana" panose="020B0604030504040204" pitchFamily="34" charset="0"/>
              </a:rPr>
              <a:t>Subs: </a:t>
            </a:r>
            <a:r>
              <a:rPr lang="en-US" sz="2000" kern="0" dirty="0" err="1">
                <a:latin typeface="Verdana" panose="020B0604030504040204" pitchFamily="34" charset="0"/>
                <a:ea typeface="Verdana" panose="020B0604030504040204" pitchFamily="34" charset="0"/>
              </a:rPr>
              <a:t>Pennoni</a:t>
            </a:r>
            <a:r>
              <a:rPr lang="en-US" sz="2000" kern="0" dirty="0">
                <a:latin typeface="Verdana" panose="020B0604030504040204" pitchFamily="34" charset="0"/>
                <a:ea typeface="Verdana" panose="020B0604030504040204" pitchFamily="34" charset="0"/>
              </a:rPr>
              <a:t>, ASC, NTM, M&amp;S, S&amp;L, AGES, Colliers, </a:t>
            </a:r>
            <a:r>
              <a:rPr lang="en-US" sz="2000" kern="0" dirty="0" err="1">
                <a:latin typeface="Verdana" panose="020B0604030504040204" pitchFamily="34" charset="0"/>
                <a:ea typeface="Verdana" panose="020B0604030504040204" pitchFamily="34" charset="0"/>
              </a:rPr>
              <a:t>Rettew</a:t>
            </a:r>
            <a:endParaRPr lang="en-US" sz="2000" kern="0" dirty="0">
              <a:latin typeface="Verdana" panose="020B0604030504040204" pitchFamily="34" charset="0"/>
              <a:ea typeface="Verdana" panose="020B0604030504040204" pitchFamily="34" charset="0"/>
            </a:endParaRPr>
          </a:p>
          <a:p>
            <a:r>
              <a:rPr lang="en-US" sz="2000" kern="0" dirty="0" err="1">
                <a:latin typeface="Verdana" panose="020B0604030504040204" pitchFamily="34" charset="0"/>
                <a:ea typeface="Verdana" panose="020B0604030504040204" pitchFamily="34" charset="0"/>
              </a:rPr>
              <a:t>Agmt</a:t>
            </a:r>
            <a:r>
              <a:rPr lang="en-US" sz="2000" kern="0" dirty="0">
                <a:latin typeface="Verdana" panose="020B0604030504040204" pitchFamily="34" charset="0"/>
                <a:ea typeface="Verdana" panose="020B0604030504040204" pitchFamily="34" charset="0"/>
              </a:rPr>
              <a:t> Executed: April 2017</a:t>
            </a:r>
          </a:p>
        </p:txBody>
      </p:sp>
    </p:spTree>
    <p:extLst>
      <p:ext uri="{BB962C8B-B14F-4D97-AF65-F5344CB8AC3E}">
        <p14:creationId xmlns:p14="http://schemas.microsoft.com/office/powerpoint/2010/main" val="274370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15900"/>
            <a:ext cx="10972800" cy="914400"/>
          </a:xfrm>
        </p:spPr>
        <p:txBody>
          <a:bodyPr anchor="t" anchorCtr="0"/>
          <a:lstStyle/>
          <a:p>
            <a:r>
              <a:rPr lang="en-US" sz="2800" b="0" dirty="0"/>
              <a:t>SR 378 Hill to Hill Bridge</a:t>
            </a:r>
          </a:p>
        </p:txBody>
      </p:sp>
      <p:sp>
        <p:nvSpPr>
          <p:cNvPr id="2" name="Text Placeholder 1">
            <a:extLst>
              <a:ext uri="{FF2B5EF4-FFF2-40B4-BE49-F238E27FC236}">
                <a16:creationId xmlns:a16="http://schemas.microsoft.com/office/drawing/2014/main" id="{D13CAFB4-E021-DBB1-E2A0-971E514DBCE5}"/>
              </a:ext>
            </a:extLst>
          </p:cNvPr>
          <p:cNvSpPr>
            <a:spLocks noGrp="1"/>
          </p:cNvSpPr>
          <p:nvPr>
            <p:ph type="body" sz="half" idx="2"/>
          </p:nvPr>
        </p:nvSpPr>
        <p:spPr/>
        <p:txBody>
          <a:bodyPr/>
          <a:lstStyle/>
          <a:p>
            <a:endParaRPr lang="en-US"/>
          </a:p>
        </p:txBody>
      </p:sp>
      <p:pic>
        <p:nvPicPr>
          <p:cNvPr id="4" name="Picture 3">
            <a:extLst>
              <a:ext uri="{FF2B5EF4-FFF2-40B4-BE49-F238E27FC236}">
                <a16:creationId xmlns:a16="http://schemas.microsoft.com/office/drawing/2014/main" id="{97477D97-F863-F2FE-6A55-8202039E7867}"/>
              </a:ext>
            </a:extLst>
          </p:cNvPr>
          <p:cNvPicPr>
            <a:picLocks noChangeAspect="1"/>
          </p:cNvPicPr>
          <p:nvPr/>
        </p:nvPicPr>
        <p:blipFill rotWithShape="1">
          <a:blip r:embed="rId3"/>
          <a:srcRect l="4905" t="8843" r="7345" b="7122"/>
          <a:stretch/>
        </p:blipFill>
        <p:spPr>
          <a:xfrm>
            <a:off x="609602" y="1130300"/>
            <a:ext cx="10972796" cy="4862944"/>
          </a:xfrm>
          <a:prstGeom prst="rect">
            <a:avLst/>
          </a:prstGeom>
        </p:spPr>
      </p:pic>
      <p:sp>
        <p:nvSpPr>
          <p:cNvPr id="5" name="Text Placeholder 3">
            <a:extLst>
              <a:ext uri="{FF2B5EF4-FFF2-40B4-BE49-F238E27FC236}">
                <a16:creationId xmlns:a16="http://schemas.microsoft.com/office/drawing/2014/main" id="{8BC3CEF0-76AC-B5A2-8979-0253832BB685}"/>
              </a:ext>
            </a:extLst>
          </p:cNvPr>
          <p:cNvSpPr txBox="1">
            <a:spLocks/>
          </p:cNvSpPr>
          <p:nvPr/>
        </p:nvSpPr>
        <p:spPr bwMode="auto">
          <a:xfrm>
            <a:off x="504078" y="4856358"/>
            <a:ext cx="9345373" cy="1441690"/>
          </a:xfrm>
          <a:prstGeom prst="rect">
            <a:avLst/>
          </a:prstGeom>
          <a:solidFill>
            <a:schemeClr val="bg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Built in 1924</a:t>
            </a:r>
          </a:p>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13 spans – closed spandrel arches w/ 2 large trusses</a:t>
            </a:r>
          </a:p>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New 3</a:t>
            </a:r>
            <a:r>
              <a:rPr lang="en-US" sz="2400" kern="0" baseline="30000" dirty="0">
                <a:latin typeface="Verdana" panose="020B0604030504040204" pitchFamily="34" charset="0"/>
                <a:ea typeface="Verdana" panose="020B0604030504040204" pitchFamily="34" charset="0"/>
              </a:rPr>
              <a:t>rd</a:t>
            </a:r>
            <a:r>
              <a:rPr lang="en-US" sz="2400" kern="0" dirty="0">
                <a:latin typeface="Verdana" panose="020B0604030504040204" pitchFamily="34" charset="0"/>
                <a:ea typeface="Verdana" panose="020B0604030504040204" pitchFamily="34" charset="0"/>
              </a:rPr>
              <a:t> St Ramp &amp; some bridge work done ~ 2010</a:t>
            </a:r>
          </a:p>
        </p:txBody>
      </p:sp>
      <p:sp>
        <p:nvSpPr>
          <p:cNvPr id="7" name="Arrow: Right 6">
            <a:extLst>
              <a:ext uri="{FF2B5EF4-FFF2-40B4-BE49-F238E27FC236}">
                <a16:creationId xmlns:a16="http://schemas.microsoft.com/office/drawing/2014/main" id="{6E74C4FC-8826-F2F0-32E0-37F6041BEF04}"/>
              </a:ext>
            </a:extLst>
          </p:cNvPr>
          <p:cNvSpPr/>
          <p:nvPr/>
        </p:nvSpPr>
        <p:spPr>
          <a:xfrm>
            <a:off x="8623300" y="1638300"/>
            <a:ext cx="1422400" cy="431800"/>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4208F4-4A8E-B8B9-AAE1-DC099D2F389C}"/>
              </a:ext>
            </a:extLst>
          </p:cNvPr>
          <p:cNvSpPr txBox="1"/>
          <p:nvPr/>
        </p:nvSpPr>
        <p:spPr>
          <a:xfrm>
            <a:off x="8623300" y="1664208"/>
            <a:ext cx="1226151" cy="369332"/>
          </a:xfrm>
          <a:prstGeom prst="rect">
            <a:avLst/>
          </a:prstGeom>
          <a:noFill/>
        </p:spPr>
        <p:txBody>
          <a:bodyPr wrap="square" rtlCol="0">
            <a:spAutoFit/>
          </a:bodyPr>
          <a:lstStyle/>
          <a:p>
            <a:r>
              <a:rPr lang="en-US" spc="300" dirty="0">
                <a:solidFill>
                  <a:schemeClr val="bg1"/>
                </a:solidFill>
                <a:latin typeface="Verdana" panose="020B0604030504040204" pitchFamily="34" charset="0"/>
                <a:ea typeface="Verdana" panose="020B0604030504040204" pitchFamily="34" charset="0"/>
              </a:rPr>
              <a:t>NORTH</a:t>
            </a:r>
          </a:p>
        </p:txBody>
      </p:sp>
    </p:spTree>
    <p:extLst>
      <p:ext uri="{BB962C8B-B14F-4D97-AF65-F5344CB8AC3E}">
        <p14:creationId xmlns:p14="http://schemas.microsoft.com/office/powerpoint/2010/main" val="2680242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15900"/>
            <a:ext cx="10972800" cy="914400"/>
          </a:xfrm>
        </p:spPr>
        <p:txBody>
          <a:bodyPr anchor="t" anchorCtr="0"/>
          <a:lstStyle/>
          <a:p>
            <a:r>
              <a:rPr lang="en-US" sz="2800" b="0" dirty="0"/>
              <a:t>SR 378 Hill to Hill Bridge</a:t>
            </a:r>
          </a:p>
        </p:txBody>
      </p:sp>
      <p:sp>
        <p:nvSpPr>
          <p:cNvPr id="2" name="Text Placeholder 1">
            <a:extLst>
              <a:ext uri="{FF2B5EF4-FFF2-40B4-BE49-F238E27FC236}">
                <a16:creationId xmlns:a16="http://schemas.microsoft.com/office/drawing/2014/main" id="{D13CAFB4-E021-DBB1-E2A0-971E514DBCE5}"/>
              </a:ext>
            </a:extLst>
          </p:cNvPr>
          <p:cNvSpPr>
            <a:spLocks noGrp="1"/>
          </p:cNvSpPr>
          <p:nvPr>
            <p:ph type="body" sz="half" idx="2"/>
          </p:nvPr>
        </p:nvSpPr>
        <p:spPr/>
        <p:txBody>
          <a:bodyPr/>
          <a:lstStyle/>
          <a:p>
            <a:endParaRPr lang="en-US"/>
          </a:p>
        </p:txBody>
      </p:sp>
      <p:sp>
        <p:nvSpPr>
          <p:cNvPr id="8" name="TextBox 7">
            <a:extLst>
              <a:ext uri="{FF2B5EF4-FFF2-40B4-BE49-F238E27FC236}">
                <a16:creationId xmlns:a16="http://schemas.microsoft.com/office/drawing/2014/main" id="{BC4208F4-4A8E-B8B9-AAE1-DC099D2F389C}"/>
              </a:ext>
            </a:extLst>
          </p:cNvPr>
          <p:cNvSpPr txBox="1"/>
          <p:nvPr/>
        </p:nvSpPr>
        <p:spPr>
          <a:xfrm>
            <a:off x="8623300" y="1664208"/>
            <a:ext cx="1226151" cy="369332"/>
          </a:xfrm>
          <a:prstGeom prst="rect">
            <a:avLst/>
          </a:prstGeom>
          <a:noFill/>
        </p:spPr>
        <p:txBody>
          <a:bodyPr wrap="square" rtlCol="0">
            <a:spAutoFit/>
          </a:bodyPr>
          <a:lstStyle/>
          <a:p>
            <a:r>
              <a:rPr lang="en-US" spc="300" dirty="0">
                <a:solidFill>
                  <a:schemeClr val="bg1"/>
                </a:solidFill>
                <a:latin typeface="Verdana" panose="020B0604030504040204" pitchFamily="34" charset="0"/>
                <a:ea typeface="Verdana" panose="020B0604030504040204" pitchFamily="34" charset="0"/>
              </a:rPr>
              <a:t>NORTH</a:t>
            </a:r>
          </a:p>
        </p:txBody>
      </p:sp>
      <p:pic>
        <p:nvPicPr>
          <p:cNvPr id="3" name="Picture 2">
            <a:extLst>
              <a:ext uri="{FF2B5EF4-FFF2-40B4-BE49-F238E27FC236}">
                <a16:creationId xmlns:a16="http://schemas.microsoft.com/office/drawing/2014/main" id="{4E7015C6-A38E-8B68-3472-F742113CAE15}"/>
              </a:ext>
            </a:extLst>
          </p:cNvPr>
          <p:cNvPicPr>
            <a:picLocks noChangeAspect="1"/>
          </p:cNvPicPr>
          <p:nvPr/>
        </p:nvPicPr>
        <p:blipFill rotWithShape="1">
          <a:blip r:embed="rId3"/>
          <a:srcRect l="4842" t="16666" r="63021" b="16666"/>
          <a:stretch/>
        </p:blipFill>
        <p:spPr>
          <a:xfrm>
            <a:off x="718577" y="1108219"/>
            <a:ext cx="9130873" cy="5327297"/>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sp>
        <p:nvSpPr>
          <p:cNvPr id="5" name="Text Placeholder 3">
            <a:extLst>
              <a:ext uri="{FF2B5EF4-FFF2-40B4-BE49-F238E27FC236}">
                <a16:creationId xmlns:a16="http://schemas.microsoft.com/office/drawing/2014/main" id="{8BC3CEF0-76AC-B5A2-8979-0253832BB685}"/>
              </a:ext>
            </a:extLst>
          </p:cNvPr>
          <p:cNvSpPr txBox="1">
            <a:spLocks/>
          </p:cNvSpPr>
          <p:nvPr/>
        </p:nvSpPr>
        <p:spPr bwMode="auto">
          <a:xfrm>
            <a:off x="7952883" y="3179871"/>
            <a:ext cx="4011084" cy="2569910"/>
          </a:xfrm>
          <a:prstGeom prst="rect">
            <a:avLst/>
          </a:prstGeom>
          <a:solidFill>
            <a:schemeClr val="bg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Started as Bridge Rehab project</a:t>
            </a:r>
          </a:p>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Narrow curb to curb and challenging bridge types…</a:t>
            </a:r>
          </a:p>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…how to stage traffic?</a:t>
            </a:r>
          </a:p>
          <a:p>
            <a:pPr marL="0" indent="0">
              <a:spcAft>
                <a:spcPts val="0"/>
              </a:spcAft>
              <a:buNone/>
            </a:pPr>
            <a:endParaRPr lang="en-US" sz="2400" kern="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3803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15900"/>
            <a:ext cx="10972800" cy="914400"/>
          </a:xfrm>
        </p:spPr>
        <p:txBody>
          <a:bodyPr anchor="t" anchorCtr="0"/>
          <a:lstStyle/>
          <a:p>
            <a:r>
              <a:rPr lang="en-US" sz="2800" b="0" dirty="0"/>
              <a:t>SR 378 Hill to Hill Bridge</a:t>
            </a:r>
          </a:p>
        </p:txBody>
      </p:sp>
      <p:sp>
        <p:nvSpPr>
          <p:cNvPr id="8" name="TextBox 7">
            <a:extLst>
              <a:ext uri="{FF2B5EF4-FFF2-40B4-BE49-F238E27FC236}">
                <a16:creationId xmlns:a16="http://schemas.microsoft.com/office/drawing/2014/main" id="{BC4208F4-4A8E-B8B9-AAE1-DC099D2F389C}"/>
              </a:ext>
            </a:extLst>
          </p:cNvPr>
          <p:cNvSpPr txBox="1"/>
          <p:nvPr/>
        </p:nvSpPr>
        <p:spPr>
          <a:xfrm>
            <a:off x="8623300" y="1664208"/>
            <a:ext cx="1226151" cy="369332"/>
          </a:xfrm>
          <a:prstGeom prst="rect">
            <a:avLst/>
          </a:prstGeom>
          <a:noFill/>
        </p:spPr>
        <p:txBody>
          <a:bodyPr wrap="square" rtlCol="0">
            <a:spAutoFit/>
          </a:bodyPr>
          <a:lstStyle/>
          <a:p>
            <a:r>
              <a:rPr lang="en-US" spc="300" dirty="0">
                <a:solidFill>
                  <a:schemeClr val="bg1"/>
                </a:solidFill>
                <a:latin typeface="Verdana" panose="020B0604030504040204" pitchFamily="34" charset="0"/>
                <a:ea typeface="Verdana" panose="020B0604030504040204" pitchFamily="34" charset="0"/>
              </a:rPr>
              <a:t>NORTH</a:t>
            </a:r>
          </a:p>
        </p:txBody>
      </p:sp>
      <p:pic>
        <p:nvPicPr>
          <p:cNvPr id="4" name="Picture 3">
            <a:extLst>
              <a:ext uri="{FF2B5EF4-FFF2-40B4-BE49-F238E27FC236}">
                <a16:creationId xmlns:a16="http://schemas.microsoft.com/office/drawing/2014/main" id="{2A4144E5-53C5-A166-4188-52166E1387AE}"/>
              </a:ext>
            </a:extLst>
          </p:cNvPr>
          <p:cNvPicPr>
            <a:picLocks noChangeAspect="1"/>
          </p:cNvPicPr>
          <p:nvPr/>
        </p:nvPicPr>
        <p:blipFill>
          <a:blip r:embed="rId3"/>
          <a:srcRect l="9788" r="4473"/>
          <a:stretch>
            <a:fillRect/>
          </a:stretch>
        </p:blipFill>
        <p:spPr>
          <a:xfrm>
            <a:off x="5718251" y="1382013"/>
            <a:ext cx="5810098" cy="4520982"/>
          </a:xfrm>
          <a:prstGeom prst="rect">
            <a:avLst/>
          </a:prstGeom>
        </p:spPr>
      </p:pic>
      <p:sp>
        <p:nvSpPr>
          <p:cNvPr id="5" name="Text Placeholder 3">
            <a:extLst>
              <a:ext uri="{FF2B5EF4-FFF2-40B4-BE49-F238E27FC236}">
                <a16:creationId xmlns:a16="http://schemas.microsoft.com/office/drawing/2014/main" id="{8BC3CEF0-76AC-B5A2-8979-0253832BB685}"/>
              </a:ext>
            </a:extLst>
          </p:cNvPr>
          <p:cNvSpPr txBox="1">
            <a:spLocks/>
          </p:cNvSpPr>
          <p:nvPr/>
        </p:nvSpPr>
        <p:spPr bwMode="auto">
          <a:xfrm>
            <a:off x="483350" y="1369624"/>
            <a:ext cx="5612650" cy="5090166"/>
          </a:xfrm>
          <a:prstGeom prst="rect">
            <a:avLst/>
          </a:prstGeom>
          <a:solidFill>
            <a:schemeClr val="bg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As project progressed, Purpose &amp; Need expanded</a:t>
            </a:r>
          </a:p>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Since we’re going to have big impact on traffic, we need to address current congestion for this project and the future</a:t>
            </a:r>
          </a:p>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Ped mobility is critical too</a:t>
            </a:r>
          </a:p>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Many times during design, as circulation, parking, detours &amp; other traffic items were dissected, the Bridge Unit would interject “this is a Bridge project &amp; we have to fix the bridge!!”</a:t>
            </a:r>
          </a:p>
        </p:txBody>
      </p:sp>
    </p:spTree>
    <p:extLst>
      <p:ext uri="{BB962C8B-B14F-4D97-AF65-F5344CB8AC3E}">
        <p14:creationId xmlns:p14="http://schemas.microsoft.com/office/powerpoint/2010/main" val="1592528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15900"/>
            <a:ext cx="10972800" cy="914400"/>
          </a:xfrm>
        </p:spPr>
        <p:txBody>
          <a:bodyPr anchor="t" anchorCtr="0"/>
          <a:lstStyle/>
          <a:p>
            <a:r>
              <a:rPr lang="en-US" sz="2800" b="0" dirty="0"/>
              <a:t>SR 378 Hill to Hill Bridge</a:t>
            </a:r>
          </a:p>
        </p:txBody>
      </p:sp>
      <p:sp>
        <p:nvSpPr>
          <p:cNvPr id="8" name="TextBox 7">
            <a:extLst>
              <a:ext uri="{FF2B5EF4-FFF2-40B4-BE49-F238E27FC236}">
                <a16:creationId xmlns:a16="http://schemas.microsoft.com/office/drawing/2014/main" id="{BC4208F4-4A8E-B8B9-AAE1-DC099D2F389C}"/>
              </a:ext>
            </a:extLst>
          </p:cNvPr>
          <p:cNvSpPr txBox="1"/>
          <p:nvPr/>
        </p:nvSpPr>
        <p:spPr>
          <a:xfrm>
            <a:off x="8623300" y="1664208"/>
            <a:ext cx="1226151" cy="369332"/>
          </a:xfrm>
          <a:prstGeom prst="rect">
            <a:avLst/>
          </a:prstGeom>
          <a:noFill/>
        </p:spPr>
        <p:txBody>
          <a:bodyPr wrap="square" rtlCol="0">
            <a:spAutoFit/>
          </a:bodyPr>
          <a:lstStyle/>
          <a:p>
            <a:r>
              <a:rPr lang="en-US" spc="300" dirty="0">
                <a:solidFill>
                  <a:schemeClr val="bg1"/>
                </a:solidFill>
                <a:latin typeface="Verdana" panose="020B0604030504040204" pitchFamily="34" charset="0"/>
                <a:ea typeface="Verdana" panose="020B0604030504040204" pitchFamily="34" charset="0"/>
              </a:rPr>
              <a:t>NORTH</a:t>
            </a:r>
          </a:p>
        </p:txBody>
      </p:sp>
      <p:grpSp>
        <p:nvGrpSpPr>
          <p:cNvPr id="2" name="Group 1">
            <a:extLst>
              <a:ext uri="{FF2B5EF4-FFF2-40B4-BE49-F238E27FC236}">
                <a16:creationId xmlns:a16="http://schemas.microsoft.com/office/drawing/2014/main" id="{434BB730-6ED9-7E58-1E27-77F02A9DDE35}"/>
              </a:ext>
            </a:extLst>
          </p:cNvPr>
          <p:cNvGrpSpPr/>
          <p:nvPr/>
        </p:nvGrpSpPr>
        <p:grpSpPr>
          <a:xfrm>
            <a:off x="977930" y="1106317"/>
            <a:ext cx="9272354" cy="4487756"/>
            <a:chOff x="-148053" y="1018106"/>
            <a:chExt cx="9272354" cy="4487756"/>
          </a:xfrm>
        </p:grpSpPr>
        <p:grpSp>
          <p:nvGrpSpPr>
            <p:cNvPr id="3" name="Group 2">
              <a:extLst>
                <a:ext uri="{FF2B5EF4-FFF2-40B4-BE49-F238E27FC236}">
                  <a16:creationId xmlns:a16="http://schemas.microsoft.com/office/drawing/2014/main" id="{43C4F727-A608-F13A-F7F4-512261E7E66D}"/>
                </a:ext>
              </a:extLst>
            </p:cNvPr>
            <p:cNvGrpSpPr/>
            <p:nvPr/>
          </p:nvGrpSpPr>
          <p:grpSpPr>
            <a:xfrm>
              <a:off x="-148053" y="1412425"/>
              <a:ext cx="9272354" cy="4093437"/>
              <a:chOff x="0" y="1412425"/>
              <a:chExt cx="9272354" cy="4093437"/>
            </a:xfrm>
          </p:grpSpPr>
          <p:pic>
            <p:nvPicPr>
              <p:cNvPr id="14" name="Picture 13">
                <a:extLst>
                  <a:ext uri="{FF2B5EF4-FFF2-40B4-BE49-F238E27FC236}">
                    <a16:creationId xmlns:a16="http://schemas.microsoft.com/office/drawing/2014/main" id="{786D2004-5FFE-DA77-C7FF-C5B4833132B3}"/>
                  </a:ext>
                </a:extLst>
              </p:cNvPr>
              <p:cNvPicPr>
                <a:picLocks noChangeAspect="1"/>
              </p:cNvPicPr>
              <p:nvPr/>
            </p:nvPicPr>
            <p:blipFill>
              <a:blip r:embed="rId3"/>
              <a:stretch>
                <a:fillRect/>
              </a:stretch>
            </p:blipFill>
            <p:spPr>
              <a:xfrm>
                <a:off x="0" y="1412425"/>
                <a:ext cx="9272354" cy="4093437"/>
              </a:xfrm>
              <a:prstGeom prst="rect">
                <a:avLst/>
              </a:prstGeom>
            </p:spPr>
          </p:pic>
          <p:sp>
            <p:nvSpPr>
              <p:cNvPr id="15" name="Rectangle 14">
                <a:extLst>
                  <a:ext uri="{FF2B5EF4-FFF2-40B4-BE49-F238E27FC236}">
                    <a16:creationId xmlns:a16="http://schemas.microsoft.com/office/drawing/2014/main" id="{9359792C-0A29-F067-F177-4337E31F38D6}"/>
                  </a:ext>
                </a:extLst>
              </p:cNvPr>
              <p:cNvSpPr/>
              <p:nvPr/>
            </p:nvSpPr>
            <p:spPr>
              <a:xfrm>
                <a:off x="7646126" y="2534194"/>
                <a:ext cx="1441814" cy="513806"/>
              </a:xfrm>
              <a:prstGeom prst="rect">
                <a:avLst/>
              </a:prstGeom>
              <a:solidFill>
                <a:schemeClr val="accent1">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D9668B-A70C-4A32-7DF8-AFF389C855A3}"/>
                  </a:ext>
                </a:extLst>
              </p:cNvPr>
              <p:cNvSpPr/>
              <p:nvPr/>
            </p:nvSpPr>
            <p:spPr>
              <a:xfrm>
                <a:off x="831668" y="2542441"/>
                <a:ext cx="1441814" cy="513806"/>
              </a:xfrm>
              <a:prstGeom prst="rect">
                <a:avLst/>
              </a:prstGeom>
              <a:solidFill>
                <a:schemeClr val="accent1">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D091BBFF-CDCA-5654-E28C-77FC42A338F5}"/>
                </a:ext>
              </a:extLst>
            </p:cNvPr>
            <p:cNvSpPr/>
            <p:nvPr/>
          </p:nvSpPr>
          <p:spPr>
            <a:xfrm>
              <a:off x="436282" y="2964329"/>
              <a:ext cx="7064189" cy="549836"/>
            </a:xfrm>
            <a:custGeom>
              <a:avLst/>
              <a:gdLst>
                <a:gd name="connsiteX0" fmla="*/ 0 w 7064189"/>
                <a:gd name="connsiteY0" fmla="*/ 209177 h 549836"/>
                <a:gd name="connsiteX1" fmla="*/ 3197412 w 7064189"/>
                <a:gd name="connsiteY1" fmla="*/ 209177 h 549836"/>
                <a:gd name="connsiteX2" fmla="*/ 3579906 w 7064189"/>
                <a:gd name="connsiteY2" fmla="*/ 185271 h 549836"/>
                <a:gd name="connsiteX3" fmla="*/ 3932518 w 7064189"/>
                <a:gd name="connsiteY3" fmla="*/ 131483 h 549836"/>
                <a:gd name="connsiteX4" fmla="*/ 4398683 w 7064189"/>
                <a:gd name="connsiteY4" fmla="*/ 71718 h 549836"/>
                <a:gd name="connsiteX5" fmla="*/ 4637742 w 7064189"/>
                <a:gd name="connsiteY5" fmla="*/ 47812 h 549836"/>
                <a:gd name="connsiteX6" fmla="*/ 7058212 w 7064189"/>
                <a:gd name="connsiteY6" fmla="*/ 0 h 549836"/>
                <a:gd name="connsiteX7" fmla="*/ 7064189 w 7064189"/>
                <a:gd name="connsiteY7" fmla="*/ 107577 h 549836"/>
                <a:gd name="connsiteX8" fmla="*/ 5498353 w 7064189"/>
                <a:gd name="connsiteY8" fmla="*/ 268942 h 549836"/>
                <a:gd name="connsiteX9" fmla="*/ 5050118 w 7064189"/>
                <a:gd name="connsiteY9" fmla="*/ 310777 h 549836"/>
                <a:gd name="connsiteX10" fmla="*/ 4811059 w 7064189"/>
                <a:gd name="connsiteY10" fmla="*/ 352612 h 549836"/>
                <a:gd name="connsiteX11" fmla="*/ 4386730 w 7064189"/>
                <a:gd name="connsiteY11" fmla="*/ 448236 h 549836"/>
                <a:gd name="connsiteX12" fmla="*/ 4123765 w 7064189"/>
                <a:gd name="connsiteY12" fmla="*/ 478118 h 549836"/>
                <a:gd name="connsiteX13" fmla="*/ 3490259 w 7064189"/>
                <a:gd name="connsiteY13" fmla="*/ 537883 h 549836"/>
                <a:gd name="connsiteX14" fmla="*/ 3185459 w 7064189"/>
                <a:gd name="connsiteY14" fmla="*/ 549836 h 549836"/>
                <a:gd name="connsiteX15" fmla="*/ 0 w 7064189"/>
                <a:gd name="connsiteY15" fmla="*/ 549836 h 549836"/>
                <a:gd name="connsiteX16" fmla="*/ 0 w 7064189"/>
                <a:gd name="connsiteY16" fmla="*/ 209177 h 54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64189" h="549836">
                  <a:moveTo>
                    <a:pt x="0" y="209177"/>
                  </a:moveTo>
                  <a:lnTo>
                    <a:pt x="3197412" y="209177"/>
                  </a:lnTo>
                  <a:lnTo>
                    <a:pt x="3579906" y="185271"/>
                  </a:lnTo>
                  <a:lnTo>
                    <a:pt x="3932518" y="131483"/>
                  </a:lnTo>
                  <a:lnTo>
                    <a:pt x="4398683" y="71718"/>
                  </a:lnTo>
                  <a:lnTo>
                    <a:pt x="4637742" y="47812"/>
                  </a:lnTo>
                  <a:lnTo>
                    <a:pt x="7058212" y="0"/>
                  </a:lnTo>
                  <a:lnTo>
                    <a:pt x="7064189" y="107577"/>
                  </a:lnTo>
                  <a:lnTo>
                    <a:pt x="5498353" y="268942"/>
                  </a:lnTo>
                  <a:lnTo>
                    <a:pt x="5050118" y="310777"/>
                  </a:lnTo>
                  <a:lnTo>
                    <a:pt x="4811059" y="352612"/>
                  </a:lnTo>
                  <a:lnTo>
                    <a:pt x="4386730" y="448236"/>
                  </a:lnTo>
                  <a:lnTo>
                    <a:pt x="4123765" y="478118"/>
                  </a:lnTo>
                  <a:lnTo>
                    <a:pt x="3490259" y="537883"/>
                  </a:lnTo>
                  <a:lnTo>
                    <a:pt x="3185459" y="549836"/>
                  </a:lnTo>
                  <a:lnTo>
                    <a:pt x="0" y="549836"/>
                  </a:lnTo>
                  <a:lnTo>
                    <a:pt x="0" y="209177"/>
                  </a:lnTo>
                  <a:close/>
                </a:path>
              </a:pathLst>
            </a:custGeom>
            <a:solidFill>
              <a:srgbClr val="EC1CCE">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C3AF70E-245E-8D02-4A38-7DCFA5D22984}"/>
                </a:ext>
              </a:extLst>
            </p:cNvPr>
            <p:cNvSpPr txBox="1"/>
            <p:nvPr/>
          </p:nvSpPr>
          <p:spPr>
            <a:xfrm>
              <a:off x="4367438" y="1018106"/>
              <a:ext cx="987406" cy="338554"/>
            </a:xfrm>
            <a:prstGeom prst="rect">
              <a:avLst/>
            </a:prstGeom>
            <a:solidFill>
              <a:schemeClr val="bg1"/>
            </a:solidFill>
            <a:ln>
              <a:noFill/>
            </a:ln>
          </p:spPr>
          <p:txBody>
            <a:bodyPr wrap="square" rtlCol="0">
              <a:spAutoFit/>
            </a:bodyPr>
            <a:lstStyle/>
            <a:p>
              <a:r>
                <a:rPr lang="en-US" sz="1600" b="1" dirty="0">
                  <a:solidFill>
                    <a:schemeClr val="accent1">
                      <a:lumMod val="75000"/>
                    </a:schemeClr>
                  </a:solidFill>
                </a:rPr>
                <a:t>Trusses</a:t>
              </a:r>
            </a:p>
          </p:txBody>
        </p:sp>
        <p:cxnSp>
          <p:nvCxnSpPr>
            <p:cNvPr id="9" name="Straight Arrow Connector 8">
              <a:extLst>
                <a:ext uri="{FF2B5EF4-FFF2-40B4-BE49-F238E27FC236}">
                  <a16:creationId xmlns:a16="http://schemas.microsoft.com/office/drawing/2014/main" id="{FEEA0E2A-F46A-D5D3-5DBC-6C67A320F675}"/>
                </a:ext>
              </a:extLst>
            </p:cNvPr>
            <p:cNvCxnSpPr>
              <a:cxnSpLocks/>
              <a:stCxn id="7" idx="2"/>
            </p:cNvCxnSpPr>
            <p:nvPr/>
          </p:nvCxnSpPr>
          <p:spPr>
            <a:xfrm flipH="1">
              <a:off x="1916067" y="1356660"/>
              <a:ext cx="2945074" cy="1311848"/>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cxnSp>
          <p:nvCxnSpPr>
            <p:cNvPr id="10" name="Straight Arrow Connector 9">
              <a:extLst>
                <a:ext uri="{FF2B5EF4-FFF2-40B4-BE49-F238E27FC236}">
                  <a16:creationId xmlns:a16="http://schemas.microsoft.com/office/drawing/2014/main" id="{21E08A88-E512-CBFB-4423-99D38BF2B425}"/>
                </a:ext>
              </a:extLst>
            </p:cNvPr>
            <p:cNvCxnSpPr>
              <a:cxnSpLocks/>
              <a:stCxn id="7" idx="2"/>
            </p:cNvCxnSpPr>
            <p:nvPr/>
          </p:nvCxnSpPr>
          <p:spPr>
            <a:xfrm>
              <a:off x="4861141" y="1356660"/>
              <a:ext cx="2754848" cy="1372135"/>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cxnSp>
          <p:nvCxnSpPr>
            <p:cNvPr id="12" name="Straight Arrow Connector 11">
              <a:extLst>
                <a:ext uri="{FF2B5EF4-FFF2-40B4-BE49-F238E27FC236}">
                  <a16:creationId xmlns:a16="http://schemas.microsoft.com/office/drawing/2014/main" id="{E53C8BA5-47C1-5BB8-2F84-99B835DA3074}"/>
                </a:ext>
              </a:extLst>
            </p:cNvPr>
            <p:cNvCxnSpPr>
              <a:cxnSpLocks/>
            </p:cNvCxnSpPr>
            <p:nvPr/>
          </p:nvCxnSpPr>
          <p:spPr>
            <a:xfrm flipH="1" flipV="1">
              <a:off x="3957867" y="3283947"/>
              <a:ext cx="530257" cy="1402116"/>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9028AC48-8F3D-D8B3-52E2-E1781790D14F}"/>
                </a:ext>
              </a:extLst>
            </p:cNvPr>
            <p:cNvSpPr txBox="1"/>
            <p:nvPr/>
          </p:nvSpPr>
          <p:spPr>
            <a:xfrm>
              <a:off x="4222995" y="4653751"/>
              <a:ext cx="1503602" cy="338554"/>
            </a:xfrm>
            <a:prstGeom prst="rect">
              <a:avLst/>
            </a:prstGeom>
            <a:solidFill>
              <a:schemeClr val="bg1"/>
            </a:solidFill>
            <a:ln>
              <a:noFill/>
            </a:ln>
          </p:spPr>
          <p:txBody>
            <a:bodyPr wrap="square" rtlCol="0">
              <a:spAutoFit/>
            </a:bodyPr>
            <a:lstStyle/>
            <a:p>
              <a:r>
                <a:rPr lang="en-US" sz="1600" b="1" dirty="0">
                  <a:solidFill>
                    <a:schemeClr val="accent1">
                      <a:lumMod val="75000"/>
                    </a:schemeClr>
                  </a:solidFill>
                </a:rPr>
                <a:t>NB new bridge</a:t>
              </a:r>
            </a:p>
          </p:txBody>
        </p:sp>
      </p:grpSp>
      <p:sp>
        <p:nvSpPr>
          <p:cNvPr id="18" name="Text Placeholder 3">
            <a:extLst>
              <a:ext uri="{FF2B5EF4-FFF2-40B4-BE49-F238E27FC236}">
                <a16:creationId xmlns:a16="http://schemas.microsoft.com/office/drawing/2014/main" id="{4527E1BC-DFAB-1F8B-1F85-BB8F01948C42}"/>
              </a:ext>
            </a:extLst>
          </p:cNvPr>
          <p:cNvSpPr txBox="1">
            <a:spLocks/>
          </p:cNvSpPr>
          <p:nvPr/>
        </p:nvSpPr>
        <p:spPr bwMode="auto">
          <a:xfrm>
            <a:off x="1562265" y="5563734"/>
            <a:ext cx="7370955" cy="904453"/>
          </a:xfrm>
          <a:prstGeom prst="rect">
            <a:avLst/>
          </a:prstGeom>
          <a:solidFill>
            <a:schemeClr val="bg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Ultimately ended up with this general layout</a:t>
            </a:r>
          </a:p>
          <a:p>
            <a:pPr>
              <a:spcAft>
                <a:spcPts val="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Brian will provide more details…</a:t>
            </a:r>
          </a:p>
          <a:p>
            <a:pPr marL="0" indent="0">
              <a:spcAft>
                <a:spcPts val="0"/>
              </a:spcAft>
              <a:buNone/>
            </a:pPr>
            <a:endParaRPr lang="en-US" sz="2400" kern="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28024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0250"/>
            <a:ext cx="10972800" cy="914400"/>
          </a:xfrm>
        </p:spPr>
        <p:txBody>
          <a:bodyPr anchor="t" anchorCtr="0"/>
          <a:lstStyle/>
          <a:p>
            <a:r>
              <a:rPr lang="en-US" sz="2800" b="0"/>
              <a:t>Lehigh Co SR 309-19M Center Valley Parkway</a:t>
            </a:r>
            <a:endParaRPr lang="en-US" sz="2800" b="0" dirty="0"/>
          </a:p>
        </p:txBody>
      </p:sp>
      <p:pic>
        <p:nvPicPr>
          <p:cNvPr id="3" name="Picture 2">
            <a:extLst>
              <a:ext uri="{FF2B5EF4-FFF2-40B4-BE49-F238E27FC236}">
                <a16:creationId xmlns:a16="http://schemas.microsoft.com/office/drawing/2014/main" id="{33609D2B-211A-8469-A8C7-09D01C425CE8}"/>
              </a:ext>
            </a:extLst>
          </p:cNvPr>
          <p:cNvPicPr>
            <a:picLocks noChangeAspect="1"/>
          </p:cNvPicPr>
          <p:nvPr/>
        </p:nvPicPr>
        <p:blipFill rotWithShape="1">
          <a:blip r:embed="rId3">
            <a:extLst>
              <a:ext uri="{28A0092B-C50C-407E-A947-70E740481C1C}">
                <a14:useLocalDpi xmlns:a14="http://schemas.microsoft.com/office/drawing/2010/main" val="0"/>
              </a:ext>
            </a:extLst>
          </a:blip>
          <a:srcRect l="1" t="7927" r="-47" b="19537"/>
          <a:stretch/>
        </p:blipFill>
        <p:spPr>
          <a:xfrm>
            <a:off x="624313" y="1066800"/>
            <a:ext cx="9417343" cy="5120640"/>
          </a:xfrm>
          <a:prstGeom prst="rect">
            <a:avLst/>
          </a:prstGeom>
          <a:ln>
            <a:noFill/>
          </a:ln>
          <a:effectLst/>
        </p:spPr>
      </p:pic>
      <p:sp>
        <p:nvSpPr>
          <p:cNvPr id="5" name="Text Placeholder 3">
            <a:extLst>
              <a:ext uri="{FF2B5EF4-FFF2-40B4-BE49-F238E27FC236}">
                <a16:creationId xmlns:a16="http://schemas.microsoft.com/office/drawing/2014/main" id="{4F0C1CE9-B068-5ED0-EBE3-3DE2B11BCD3A}"/>
              </a:ext>
            </a:extLst>
          </p:cNvPr>
          <p:cNvSpPr txBox="1">
            <a:spLocks/>
          </p:cNvSpPr>
          <p:nvPr/>
        </p:nvSpPr>
        <p:spPr bwMode="auto">
          <a:xfrm>
            <a:off x="7479992" y="4015442"/>
            <a:ext cx="3830738" cy="1848655"/>
          </a:xfrm>
          <a:prstGeom prst="rect">
            <a:avLst/>
          </a:prstGeom>
          <a:solidFill>
            <a:schemeClr val="bg1"/>
          </a:solidFill>
          <a:ln w="6350">
            <a:solidFill>
              <a:schemeClr val="tx1"/>
            </a:solidFill>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tx1"/>
                </a:solidFill>
                <a:latin typeface="+mn-lt"/>
                <a:ea typeface="+mn-ea"/>
                <a:cs typeface="+mn-cs"/>
              </a:defRPr>
            </a:lvl1pPr>
            <a:lvl2pPr marL="457200" indent="0" algn="l" rtl="0" eaLnBrk="1" fontAlgn="base" hangingPunct="1">
              <a:spcBef>
                <a:spcPct val="20000"/>
              </a:spcBef>
              <a:spcAft>
                <a:spcPct val="0"/>
              </a:spcAft>
              <a:buNone/>
              <a:defRPr sz="1200">
                <a:solidFill>
                  <a:schemeClr val="tx1"/>
                </a:solidFill>
                <a:latin typeface="+mn-lt"/>
              </a:defRPr>
            </a:lvl2pPr>
            <a:lvl3pPr marL="914400" indent="0" algn="l" rtl="0" eaLnBrk="1" fontAlgn="base" hangingPunct="1">
              <a:spcBef>
                <a:spcPct val="20000"/>
              </a:spcBef>
              <a:spcAft>
                <a:spcPct val="0"/>
              </a:spcAft>
              <a:buNone/>
              <a:defRPr sz="1000">
                <a:solidFill>
                  <a:schemeClr val="tx1"/>
                </a:solidFill>
                <a:latin typeface="+mn-lt"/>
              </a:defRPr>
            </a:lvl3pPr>
            <a:lvl4pPr marL="1371600" indent="0" algn="l" rtl="0" eaLnBrk="1" fontAlgn="base" hangingPunct="1">
              <a:spcBef>
                <a:spcPct val="20000"/>
              </a:spcBef>
              <a:spcAft>
                <a:spcPct val="0"/>
              </a:spcAft>
              <a:buNone/>
              <a:defRPr sz="900">
                <a:solidFill>
                  <a:schemeClr val="tx1"/>
                </a:solidFill>
                <a:latin typeface="+mn-lt"/>
              </a:defRPr>
            </a:lvl4pPr>
            <a:lvl5pPr marL="1828800" indent="0" algn="l" rtl="0" eaLnBrk="1" fontAlgn="base" hangingPunct="1">
              <a:spcBef>
                <a:spcPct val="20000"/>
              </a:spcBef>
              <a:spcAft>
                <a:spcPct val="0"/>
              </a:spcAft>
              <a:buNone/>
              <a:defRPr sz="900">
                <a:solidFill>
                  <a:schemeClr val="tx1"/>
                </a:solidFill>
                <a:latin typeface="+mn-lt"/>
              </a:defRPr>
            </a:lvl5pPr>
            <a:lvl6pPr marL="2286000" indent="0" algn="l" rtl="0" eaLnBrk="1" fontAlgn="base" hangingPunct="1">
              <a:spcBef>
                <a:spcPct val="20000"/>
              </a:spcBef>
              <a:spcAft>
                <a:spcPct val="0"/>
              </a:spcAft>
              <a:buNone/>
              <a:defRPr sz="900">
                <a:solidFill>
                  <a:schemeClr val="tx1"/>
                </a:solidFill>
                <a:latin typeface="+mn-lt"/>
              </a:defRPr>
            </a:lvl6pPr>
            <a:lvl7pPr marL="2743200" indent="0" algn="l" rtl="0" eaLnBrk="1" fontAlgn="base" hangingPunct="1">
              <a:spcBef>
                <a:spcPct val="20000"/>
              </a:spcBef>
              <a:spcAft>
                <a:spcPct val="0"/>
              </a:spcAft>
              <a:buNone/>
              <a:defRPr sz="900">
                <a:solidFill>
                  <a:schemeClr val="tx1"/>
                </a:solidFill>
                <a:latin typeface="+mn-lt"/>
              </a:defRPr>
            </a:lvl7pPr>
            <a:lvl8pPr marL="3200400" indent="0" algn="l" rtl="0" eaLnBrk="1" fontAlgn="base" hangingPunct="1">
              <a:spcBef>
                <a:spcPct val="20000"/>
              </a:spcBef>
              <a:spcAft>
                <a:spcPct val="0"/>
              </a:spcAft>
              <a:buNone/>
              <a:defRPr sz="900">
                <a:solidFill>
                  <a:schemeClr val="tx1"/>
                </a:solidFill>
                <a:latin typeface="+mn-lt"/>
              </a:defRPr>
            </a:lvl8pPr>
            <a:lvl9pPr marL="3657600" indent="0" algn="l" rtl="0" eaLnBrk="1" fontAlgn="base" hangingPunct="1">
              <a:spcBef>
                <a:spcPct val="20000"/>
              </a:spcBef>
              <a:spcAft>
                <a:spcPct val="0"/>
              </a:spcAft>
              <a:buNone/>
              <a:defRPr sz="900">
                <a:solidFill>
                  <a:schemeClr val="tx1"/>
                </a:solidFill>
                <a:latin typeface="+mn-lt"/>
              </a:defRPr>
            </a:lvl9pPr>
          </a:lstStyle>
          <a:p>
            <a:r>
              <a:rPr lang="en-US" sz="2000" kern="0" dirty="0">
                <a:latin typeface="Verdana" panose="020B0604030504040204" pitchFamily="34" charset="0"/>
                <a:ea typeface="Verdana" panose="020B0604030504040204" pitchFamily="34" charset="0"/>
              </a:rPr>
              <a:t>PM: Megan Fallon, PE</a:t>
            </a:r>
          </a:p>
          <a:p>
            <a:r>
              <a:rPr lang="en-US" sz="2000" kern="0" dirty="0">
                <a:latin typeface="Verdana" panose="020B0604030504040204" pitchFamily="34" charset="0"/>
                <a:ea typeface="Verdana" panose="020B0604030504040204" pitchFamily="34" charset="0"/>
              </a:rPr>
              <a:t>Prime: </a:t>
            </a:r>
            <a:r>
              <a:rPr lang="en-US" sz="2000" kern="0" dirty="0" err="1">
                <a:latin typeface="Verdana" panose="020B0604030504040204" pitchFamily="34" charset="0"/>
                <a:ea typeface="Verdana" panose="020B0604030504040204" pitchFamily="34" charset="0"/>
              </a:rPr>
              <a:t>Pennoni</a:t>
            </a:r>
            <a:endParaRPr lang="en-US" sz="2000" kern="0" dirty="0">
              <a:latin typeface="Verdana" panose="020B0604030504040204" pitchFamily="34" charset="0"/>
              <a:ea typeface="Verdana" panose="020B0604030504040204" pitchFamily="34" charset="0"/>
            </a:endParaRPr>
          </a:p>
          <a:p>
            <a:r>
              <a:rPr lang="en-US" sz="2000" kern="0" dirty="0">
                <a:latin typeface="Verdana" panose="020B0604030504040204" pitchFamily="34" charset="0"/>
                <a:ea typeface="Verdana" panose="020B0604030504040204" pitchFamily="34" charset="0"/>
              </a:rPr>
              <a:t>Subs: Benesch, Baker, NTM, AD Marble, SCI</a:t>
            </a:r>
          </a:p>
          <a:p>
            <a:r>
              <a:rPr lang="en-US" sz="2000" kern="0" dirty="0" err="1">
                <a:latin typeface="Verdana" panose="020B0604030504040204" pitchFamily="34" charset="0"/>
                <a:ea typeface="Verdana" panose="020B0604030504040204" pitchFamily="34" charset="0"/>
              </a:rPr>
              <a:t>Agmt</a:t>
            </a:r>
            <a:r>
              <a:rPr lang="en-US" sz="2000" kern="0" dirty="0">
                <a:latin typeface="Verdana" panose="020B0604030504040204" pitchFamily="34" charset="0"/>
                <a:ea typeface="Verdana" panose="020B0604030504040204" pitchFamily="34" charset="0"/>
              </a:rPr>
              <a:t> Executed: May 2019</a:t>
            </a:r>
          </a:p>
        </p:txBody>
      </p:sp>
      <p:sp>
        <p:nvSpPr>
          <p:cNvPr id="8" name="Arrow: Right 7">
            <a:extLst>
              <a:ext uri="{FF2B5EF4-FFF2-40B4-BE49-F238E27FC236}">
                <a16:creationId xmlns:a16="http://schemas.microsoft.com/office/drawing/2014/main" id="{C0BC2E1B-F182-9B37-9E3F-3EF857002FC2}"/>
              </a:ext>
            </a:extLst>
          </p:cNvPr>
          <p:cNvSpPr/>
          <p:nvPr/>
        </p:nvSpPr>
        <p:spPr>
          <a:xfrm rot="16200000">
            <a:off x="9721511" y="1901729"/>
            <a:ext cx="1402399" cy="313565"/>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56730BB-2248-5007-1875-51DA4FA018C5}"/>
              </a:ext>
            </a:extLst>
          </p:cNvPr>
          <p:cNvSpPr txBox="1"/>
          <p:nvPr/>
        </p:nvSpPr>
        <p:spPr>
          <a:xfrm>
            <a:off x="10277856" y="1744048"/>
            <a:ext cx="313565" cy="1015663"/>
          </a:xfrm>
          <a:prstGeom prst="rect">
            <a:avLst/>
          </a:prstGeom>
          <a:noFill/>
        </p:spPr>
        <p:txBody>
          <a:bodyPr wrap="square" rtlCol="0">
            <a:spAutoFit/>
          </a:bodyPr>
          <a:lstStyle/>
          <a:p>
            <a:r>
              <a:rPr lang="en-US" sz="1200" spc="300" dirty="0">
                <a:solidFill>
                  <a:schemeClr val="bg1"/>
                </a:solidFill>
                <a:latin typeface="Verdana" panose="020B0604030504040204" pitchFamily="34" charset="0"/>
                <a:ea typeface="Verdana" panose="020B0604030504040204" pitchFamily="34" charset="0"/>
              </a:rPr>
              <a:t>NORTH</a:t>
            </a:r>
          </a:p>
        </p:txBody>
      </p:sp>
    </p:spTree>
    <p:extLst>
      <p:ext uri="{BB962C8B-B14F-4D97-AF65-F5344CB8AC3E}">
        <p14:creationId xmlns:p14="http://schemas.microsoft.com/office/powerpoint/2010/main" val="1836567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0250"/>
            <a:ext cx="10972800" cy="914400"/>
          </a:xfrm>
        </p:spPr>
        <p:txBody>
          <a:bodyPr anchor="t" anchorCtr="0"/>
          <a:lstStyle/>
          <a:p>
            <a:r>
              <a:rPr lang="en-US" sz="2800" b="0" dirty="0"/>
              <a:t>SR 309-19M Center Valley Parkway</a:t>
            </a:r>
          </a:p>
        </p:txBody>
      </p:sp>
      <p:pic>
        <p:nvPicPr>
          <p:cNvPr id="4" name="Picture 3">
            <a:extLst>
              <a:ext uri="{FF2B5EF4-FFF2-40B4-BE49-F238E27FC236}">
                <a16:creationId xmlns:a16="http://schemas.microsoft.com/office/drawing/2014/main" id="{30924B9C-798B-2AB0-4664-9261BD2095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9148" y="2975177"/>
            <a:ext cx="5181381" cy="3732281"/>
          </a:xfrm>
          <a:prstGeom prst="rect">
            <a:avLst/>
          </a:prstGeom>
        </p:spPr>
      </p:pic>
      <p:pic>
        <p:nvPicPr>
          <p:cNvPr id="6" name="Picture 5" descr="A map of a city">
            <a:extLst>
              <a:ext uri="{FF2B5EF4-FFF2-40B4-BE49-F238E27FC236}">
                <a16:creationId xmlns:a16="http://schemas.microsoft.com/office/drawing/2014/main" id="{7FFCFF95-AFBB-593D-C12A-D170FB368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4397" y="1031130"/>
            <a:ext cx="3866848" cy="3525385"/>
          </a:xfrm>
          <a:prstGeom prst="rect">
            <a:avLst/>
          </a:prstGeom>
        </p:spPr>
      </p:pic>
      <p:sp>
        <p:nvSpPr>
          <p:cNvPr id="7" name="Content Placeholder 2">
            <a:extLst>
              <a:ext uri="{FF2B5EF4-FFF2-40B4-BE49-F238E27FC236}">
                <a16:creationId xmlns:a16="http://schemas.microsoft.com/office/drawing/2014/main" id="{27B41BF8-9C04-A158-B313-2F9BB3F6D427}"/>
              </a:ext>
            </a:extLst>
          </p:cNvPr>
          <p:cNvSpPr txBox="1">
            <a:spLocks/>
          </p:cNvSpPr>
          <p:nvPr/>
        </p:nvSpPr>
        <p:spPr>
          <a:xfrm>
            <a:off x="6207759" y="4652373"/>
            <a:ext cx="5892800" cy="1578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buFont typeface="Courier New" panose="02070309020205020404" pitchFamily="49" charset="0"/>
              <a:buChar char="o"/>
            </a:pPr>
            <a:r>
              <a:rPr lang="en-US" dirty="0">
                <a:latin typeface="Verdana" panose="020B0604030504040204" pitchFamily="34" charset="0"/>
                <a:ea typeface="Verdana" panose="020B0604030504040204" pitchFamily="34" charset="0"/>
              </a:rPr>
              <a:t>Existing structure over Saucon Creek built in 1929, rehab in 1970</a:t>
            </a:r>
          </a:p>
          <a:p>
            <a:pPr marL="347472" indent="-347472">
              <a:buFont typeface="Courier New" panose="02070309020205020404" pitchFamily="49" charset="0"/>
              <a:buChar char="o"/>
            </a:pPr>
            <a:r>
              <a:rPr lang="en-US" dirty="0">
                <a:latin typeface="Verdana" panose="020B0604030504040204" pitchFamily="34" charset="0"/>
                <a:ea typeface="Verdana" panose="020B0604030504040204" pitchFamily="34" charset="0"/>
              </a:rPr>
              <a:t>Intersection has a history of flooding during major storms</a:t>
            </a:r>
          </a:p>
        </p:txBody>
      </p:sp>
      <p:sp>
        <p:nvSpPr>
          <p:cNvPr id="2" name="Content Placeholder 2">
            <a:extLst>
              <a:ext uri="{FF2B5EF4-FFF2-40B4-BE49-F238E27FC236}">
                <a16:creationId xmlns:a16="http://schemas.microsoft.com/office/drawing/2014/main" id="{3B7387E0-CE50-3A6E-D531-071594E5A1D3}"/>
              </a:ext>
            </a:extLst>
          </p:cNvPr>
          <p:cNvSpPr txBox="1">
            <a:spLocks/>
          </p:cNvSpPr>
          <p:nvPr/>
        </p:nvSpPr>
        <p:spPr>
          <a:xfrm>
            <a:off x="628587" y="1071824"/>
            <a:ext cx="7055810" cy="1578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buFont typeface="Courier New" panose="02070309020205020404" pitchFamily="49" charset="0"/>
              <a:buChar char="o"/>
            </a:pPr>
            <a:r>
              <a:rPr lang="en-US" dirty="0">
                <a:latin typeface="Verdana" panose="020B0604030504040204" pitchFamily="34" charset="0"/>
                <a:ea typeface="Verdana" panose="020B0604030504040204" pitchFamily="34" charset="0"/>
              </a:rPr>
              <a:t>SR 309 carries over 48,000 vehicles per day while SR 2036 &amp; SR 2044 have over 8,000 and 23,000, respectively  </a:t>
            </a:r>
          </a:p>
          <a:p>
            <a:pPr marL="347472" indent="-347472">
              <a:buFont typeface="Courier New" panose="02070309020205020404" pitchFamily="49" charset="0"/>
              <a:buChar char="o"/>
            </a:pPr>
            <a:r>
              <a:rPr lang="en-US" dirty="0">
                <a:latin typeface="Verdana" panose="020B0604030504040204" pitchFamily="34" charset="0"/>
                <a:ea typeface="Verdana" panose="020B0604030504040204" pitchFamily="34" charset="0"/>
              </a:rPr>
              <a:t>Important link in local &amp; regional network</a:t>
            </a:r>
          </a:p>
        </p:txBody>
      </p:sp>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B1034C39-1248-0CF7-AB60-3F08E9D5C11A}"/>
                  </a:ext>
                </a:extLst>
              </p14:cNvPr>
              <p14:cNvContentPartPr/>
              <p14:nvPr/>
            </p14:nvContentPartPr>
            <p14:xfrm>
              <a:off x="9372530" y="2546310"/>
              <a:ext cx="525600" cy="509760"/>
            </p14:xfrm>
          </p:contentPart>
        </mc:Choice>
        <mc:Fallback>
          <p:pic>
            <p:nvPicPr>
              <p:cNvPr id="8" name="Ink 7">
                <a:extLst>
                  <a:ext uri="{FF2B5EF4-FFF2-40B4-BE49-F238E27FC236}">
                    <a16:creationId xmlns:a16="http://schemas.microsoft.com/office/drawing/2014/main" id="{B1034C39-1248-0CF7-AB60-3F08E9D5C11A}"/>
                  </a:ext>
                </a:extLst>
              </p:cNvPr>
              <p:cNvPicPr/>
              <p:nvPr/>
            </p:nvPicPr>
            <p:blipFill>
              <a:blip r:embed="rId6"/>
              <a:stretch>
                <a:fillRect/>
              </a:stretch>
            </p:blipFill>
            <p:spPr>
              <a:xfrm>
                <a:off x="9354890" y="2510310"/>
                <a:ext cx="561240" cy="5814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CC6AA85A-40CF-9FC0-ED70-E5B9A774E007}"/>
                  </a:ext>
                </a:extLst>
              </p14:cNvPr>
              <p14:cNvContentPartPr/>
              <p14:nvPr/>
            </p14:nvContentPartPr>
            <p14:xfrm>
              <a:off x="9423290" y="2828190"/>
              <a:ext cx="205200" cy="42480"/>
            </p14:xfrm>
          </p:contentPart>
        </mc:Choice>
        <mc:Fallback>
          <p:pic>
            <p:nvPicPr>
              <p:cNvPr id="9" name="Ink 8">
                <a:extLst>
                  <a:ext uri="{FF2B5EF4-FFF2-40B4-BE49-F238E27FC236}">
                    <a16:creationId xmlns:a16="http://schemas.microsoft.com/office/drawing/2014/main" id="{CC6AA85A-40CF-9FC0-ED70-E5B9A774E007}"/>
                  </a:ext>
                </a:extLst>
              </p:cNvPr>
              <p:cNvPicPr/>
              <p:nvPr/>
            </p:nvPicPr>
            <p:blipFill>
              <a:blip r:embed="rId8"/>
              <a:stretch>
                <a:fillRect/>
              </a:stretch>
            </p:blipFill>
            <p:spPr>
              <a:xfrm>
                <a:off x="9405290" y="2792190"/>
                <a:ext cx="24084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80E46BE9-F8DE-AF8C-7009-6271B67317BF}"/>
                  </a:ext>
                </a:extLst>
              </p14:cNvPr>
              <p14:cNvContentPartPr/>
              <p14:nvPr/>
            </p14:nvContentPartPr>
            <p14:xfrm>
              <a:off x="9696170" y="2684190"/>
              <a:ext cx="131760" cy="110160"/>
            </p14:xfrm>
          </p:contentPart>
        </mc:Choice>
        <mc:Fallback>
          <p:pic>
            <p:nvPicPr>
              <p:cNvPr id="10" name="Ink 9">
                <a:extLst>
                  <a:ext uri="{FF2B5EF4-FFF2-40B4-BE49-F238E27FC236}">
                    <a16:creationId xmlns:a16="http://schemas.microsoft.com/office/drawing/2014/main" id="{80E46BE9-F8DE-AF8C-7009-6271B67317BF}"/>
                  </a:ext>
                </a:extLst>
              </p:cNvPr>
              <p:cNvPicPr/>
              <p:nvPr/>
            </p:nvPicPr>
            <p:blipFill>
              <a:blip r:embed="rId10"/>
              <a:stretch>
                <a:fillRect/>
              </a:stretch>
            </p:blipFill>
            <p:spPr>
              <a:xfrm>
                <a:off x="9678530" y="2648190"/>
                <a:ext cx="167400" cy="181800"/>
              </a:xfrm>
              <a:prstGeom prst="rect">
                <a:avLst/>
              </a:prstGeom>
            </p:spPr>
          </p:pic>
        </mc:Fallback>
      </mc:AlternateContent>
    </p:spTree>
    <p:extLst>
      <p:ext uri="{BB962C8B-B14F-4D97-AF65-F5344CB8AC3E}">
        <p14:creationId xmlns:p14="http://schemas.microsoft.com/office/powerpoint/2010/main" val="278220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0250"/>
            <a:ext cx="10972800" cy="914400"/>
          </a:xfrm>
        </p:spPr>
        <p:txBody>
          <a:bodyPr anchor="t" anchorCtr="0"/>
          <a:lstStyle/>
          <a:p>
            <a:r>
              <a:rPr lang="en-US" sz="2800" b="0" dirty="0"/>
              <a:t>SR 309-19M Issues</a:t>
            </a:r>
          </a:p>
        </p:txBody>
      </p:sp>
      <p:pic>
        <p:nvPicPr>
          <p:cNvPr id="3" name="Picture 2">
            <a:extLst>
              <a:ext uri="{FF2B5EF4-FFF2-40B4-BE49-F238E27FC236}">
                <a16:creationId xmlns:a16="http://schemas.microsoft.com/office/drawing/2014/main" id="{E6FC92D5-AF0F-8277-4EF5-8A65724400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6738" y="963620"/>
            <a:ext cx="6925278" cy="5589678"/>
          </a:xfrm>
          <a:prstGeom prst="rect">
            <a:avLst/>
          </a:prstGeom>
          <a:ln>
            <a:noFill/>
          </a:ln>
          <a:effectLst/>
        </p:spPr>
      </p:pic>
      <p:graphicFrame>
        <p:nvGraphicFramePr>
          <p:cNvPr id="5" name="Table 4">
            <a:extLst>
              <a:ext uri="{FF2B5EF4-FFF2-40B4-BE49-F238E27FC236}">
                <a16:creationId xmlns:a16="http://schemas.microsoft.com/office/drawing/2014/main" id="{9053E275-DCEA-BC61-5C5C-E62391D360EB}"/>
              </a:ext>
            </a:extLst>
          </p:cNvPr>
          <p:cNvGraphicFramePr>
            <a:graphicFrameLocks noGrp="1"/>
          </p:cNvGraphicFramePr>
          <p:nvPr>
            <p:extLst>
              <p:ext uri="{D42A27DB-BD31-4B8C-83A1-F6EECF244321}">
                <p14:modId xmlns:p14="http://schemas.microsoft.com/office/powerpoint/2010/main" val="610523908"/>
              </p:ext>
            </p:extLst>
          </p:nvPr>
        </p:nvGraphicFramePr>
        <p:xfrm>
          <a:off x="8077201" y="1015805"/>
          <a:ext cx="2832099" cy="5156394"/>
        </p:xfrm>
        <a:graphic>
          <a:graphicData uri="http://schemas.openxmlformats.org/drawingml/2006/table">
            <a:tbl>
              <a:tblPr firstRow="1" bandRow="1">
                <a:tableStyleId>{69CF1AB2-1976-4502-BF36-3FF5EA218861}</a:tableStyleId>
              </a:tblPr>
              <a:tblGrid>
                <a:gridCol w="2832099">
                  <a:extLst>
                    <a:ext uri="{9D8B030D-6E8A-4147-A177-3AD203B41FA5}">
                      <a16:colId xmlns:a16="http://schemas.microsoft.com/office/drawing/2014/main" val="3659901826"/>
                    </a:ext>
                  </a:extLst>
                </a:gridCol>
              </a:tblGrid>
              <a:tr h="859399">
                <a:tc>
                  <a:txBody>
                    <a:bodyPr/>
                    <a:lstStyle/>
                    <a:p>
                      <a:pPr algn="ctr"/>
                      <a:r>
                        <a:rPr lang="en-US" sz="2400" dirty="0"/>
                        <a:t>Safety</a:t>
                      </a:r>
                    </a:p>
                  </a:txBody>
                  <a:tcPr anchor="ctr"/>
                </a:tc>
                <a:extLst>
                  <a:ext uri="{0D108BD9-81ED-4DB2-BD59-A6C34878D82A}">
                    <a16:rowId xmlns:a16="http://schemas.microsoft.com/office/drawing/2014/main" val="2990952958"/>
                  </a:ext>
                </a:extLst>
              </a:tr>
              <a:tr h="859399">
                <a:tc>
                  <a:txBody>
                    <a:bodyPr/>
                    <a:lstStyle/>
                    <a:p>
                      <a:endParaRPr lang="en-US" dirty="0"/>
                    </a:p>
                  </a:txBody>
                  <a:tcPr/>
                </a:tc>
                <a:extLst>
                  <a:ext uri="{0D108BD9-81ED-4DB2-BD59-A6C34878D82A}">
                    <a16:rowId xmlns:a16="http://schemas.microsoft.com/office/drawing/2014/main" val="2836285189"/>
                  </a:ext>
                </a:extLst>
              </a:tr>
              <a:tr h="8593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latin typeface="+mn-lt"/>
                          <a:ea typeface="+mn-ea"/>
                          <a:cs typeface="+mn-cs"/>
                        </a:rPr>
                        <a:t>Congestion</a:t>
                      </a:r>
                    </a:p>
                  </a:txBody>
                  <a:tcPr anchor="ctr"/>
                </a:tc>
                <a:extLst>
                  <a:ext uri="{0D108BD9-81ED-4DB2-BD59-A6C34878D82A}">
                    <a16:rowId xmlns:a16="http://schemas.microsoft.com/office/drawing/2014/main" val="1881385885"/>
                  </a:ext>
                </a:extLst>
              </a:tr>
              <a:tr h="859399">
                <a:tc>
                  <a:txBody>
                    <a:bodyPr/>
                    <a:lstStyle/>
                    <a:p>
                      <a:endParaRPr lang="en-US" dirty="0"/>
                    </a:p>
                  </a:txBody>
                  <a:tcPr/>
                </a:tc>
                <a:extLst>
                  <a:ext uri="{0D108BD9-81ED-4DB2-BD59-A6C34878D82A}">
                    <a16:rowId xmlns:a16="http://schemas.microsoft.com/office/drawing/2014/main" val="2152791743"/>
                  </a:ext>
                </a:extLst>
              </a:tr>
              <a:tr h="859399">
                <a:tc>
                  <a:txBody>
                    <a:bodyPr/>
                    <a:lstStyle/>
                    <a:p>
                      <a:pPr marL="0" algn="ctr" defTabSz="914400" rtl="0" eaLnBrk="1" latinLnBrk="0" hangingPunct="1"/>
                      <a:r>
                        <a:rPr lang="en-US" sz="2400" b="1" kern="1200" dirty="0">
                          <a:solidFill>
                            <a:schemeClr val="dk1"/>
                          </a:solidFill>
                          <a:latin typeface="+mn-lt"/>
                          <a:ea typeface="+mn-ea"/>
                          <a:cs typeface="+mn-cs"/>
                        </a:rPr>
                        <a:t>Facility  Deficiencies</a:t>
                      </a:r>
                    </a:p>
                  </a:txBody>
                  <a:tcPr anchor="ctr"/>
                </a:tc>
                <a:extLst>
                  <a:ext uri="{0D108BD9-81ED-4DB2-BD59-A6C34878D82A}">
                    <a16:rowId xmlns:a16="http://schemas.microsoft.com/office/drawing/2014/main" val="3587499144"/>
                  </a:ext>
                </a:extLst>
              </a:tr>
              <a:tr h="859399">
                <a:tc>
                  <a:txBody>
                    <a:bodyPr/>
                    <a:lstStyle/>
                    <a:p>
                      <a:endParaRPr lang="en-US" dirty="0"/>
                    </a:p>
                  </a:txBody>
                  <a:tcPr/>
                </a:tc>
                <a:extLst>
                  <a:ext uri="{0D108BD9-81ED-4DB2-BD59-A6C34878D82A}">
                    <a16:rowId xmlns:a16="http://schemas.microsoft.com/office/drawing/2014/main" val="202417298"/>
                  </a:ext>
                </a:extLst>
              </a:tr>
            </a:tbl>
          </a:graphicData>
        </a:graphic>
      </p:graphicFrame>
      <p:pic>
        <p:nvPicPr>
          <p:cNvPr id="12" name="Picture 11">
            <a:extLst>
              <a:ext uri="{FF2B5EF4-FFF2-40B4-BE49-F238E27FC236}">
                <a16:creationId xmlns:a16="http://schemas.microsoft.com/office/drawing/2014/main" id="{65A0580C-3C45-7B2C-3748-FF1636212B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9699" y="1866705"/>
            <a:ext cx="867102" cy="867102"/>
          </a:xfrm>
          <a:prstGeom prst="rect">
            <a:avLst/>
          </a:prstGeom>
        </p:spPr>
      </p:pic>
      <p:pic>
        <p:nvPicPr>
          <p:cNvPr id="13" name="Picture 12">
            <a:extLst>
              <a:ext uri="{FF2B5EF4-FFF2-40B4-BE49-F238E27FC236}">
                <a16:creationId xmlns:a16="http://schemas.microsoft.com/office/drawing/2014/main" id="{43ABB577-6DCA-722F-1C35-45450602BC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9699" y="3592862"/>
            <a:ext cx="867102" cy="890252"/>
          </a:xfrm>
          <a:prstGeom prst="rect">
            <a:avLst/>
          </a:prstGeom>
        </p:spPr>
      </p:pic>
      <p:pic>
        <p:nvPicPr>
          <p:cNvPr id="14" name="Picture 13">
            <a:extLst>
              <a:ext uri="{FF2B5EF4-FFF2-40B4-BE49-F238E27FC236}">
                <a16:creationId xmlns:a16="http://schemas.microsoft.com/office/drawing/2014/main" id="{193AFC23-58EE-3F65-580C-A8675E2A48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0341" y="5090386"/>
            <a:ext cx="1325817" cy="1325817"/>
          </a:xfrm>
          <a:prstGeom prst="rect">
            <a:avLst/>
          </a:prstGeom>
        </p:spPr>
      </p:pic>
      <p:sp>
        <p:nvSpPr>
          <p:cNvPr id="15" name="TextBox 14">
            <a:extLst>
              <a:ext uri="{FF2B5EF4-FFF2-40B4-BE49-F238E27FC236}">
                <a16:creationId xmlns:a16="http://schemas.microsoft.com/office/drawing/2014/main" id="{6AFDD71E-6EF7-C183-EEF2-25FD4BCD1424}"/>
              </a:ext>
            </a:extLst>
          </p:cNvPr>
          <p:cNvSpPr txBox="1"/>
          <p:nvPr/>
        </p:nvSpPr>
        <p:spPr>
          <a:xfrm>
            <a:off x="3208245" y="1154120"/>
            <a:ext cx="3713255" cy="523220"/>
          </a:xfrm>
          <a:prstGeom prst="rect">
            <a:avLst/>
          </a:prstGeom>
          <a:noFill/>
          <a:ln>
            <a:noFill/>
          </a:ln>
        </p:spPr>
        <p:txBody>
          <a:bodyPr wrap="square" rtlCol="0">
            <a:spAutoFit/>
          </a:bodyPr>
          <a:lstStyle/>
          <a:p>
            <a:r>
              <a:rPr lang="en-US" sz="2800" b="1" dirty="0">
                <a:solidFill>
                  <a:schemeClr val="bg1"/>
                </a:solidFill>
              </a:rPr>
              <a:t>Facility Deficiencies</a:t>
            </a:r>
          </a:p>
        </p:txBody>
      </p:sp>
      <p:cxnSp>
        <p:nvCxnSpPr>
          <p:cNvPr id="16" name="Straight Arrow Connector 15">
            <a:extLst>
              <a:ext uri="{FF2B5EF4-FFF2-40B4-BE49-F238E27FC236}">
                <a16:creationId xmlns:a16="http://schemas.microsoft.com/office/drawing/2014/main" id="{1EF0C57B-951A-B5F2-E07C-23881C2E3C60}"/>
              </a:ext>
            </a:extLst>
          </p:cNvPr>
          <p:cNvCxnSpPr>
            <a:cxnSpLocks/>
          </p:cNvCxnSpPr>
          <p:nvPr/>
        </p:nvCxnSpPr>
        <p:spPr>
          <a:xfrm flipH="1">
            <a:off x="3786058" y="1660989"/>
            <a:ext cx="454797" cy="936416"/>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17" name="TextBox 16">
            <a:extLst>
              <a:ext uri="{FF2B5EF4-FFF2-40B4-BE49-F238E27FC236}">
                <a16:creationId xmlns:a16="http://schemas.microsoft.com/office/drawing/2014/main" id="{1EAC680F-D5F5-35FC-0F89-76112F5FA783}"/>
              </a:ext>
            </a:extLst>
          </p:cNvPr>
          <p:cNvSpPr txBox="1"/>
          <p:nvPr/>
        </p:nvSpPr>
        <p:spPr>
          <a:xfrm>
            <a:off x="4769406" y="2056121"/>
            <a:ext cx="1491915" cy="523220"/>
          </a:xfrm>
          <a:prstGeom prst="rect">
            <a:avLst/>
          </a:prstGeom>
          <a:noFill/>
          <a:ln>
            <a:noFill/>
          </a:ln>
        </p:spPr>
        <p:txBody>
          <a:bodyPr wrap="square" rtlCol="0">
            <a:spAutoFit/>
          </a:bodyPr>
          <a:lstStyle/>
          <a:p>
            <a:r>
              <a:rPr lang="en-US" sz="2800" b="1" dirty="0">
                <a:solidFill>
                  <a:schemeClr val="bg1"/>
                </a:solidFill>
              </a:rPr>
              <a:t>Safety</a:t>
            </a:r>
          </a:p>
        </p:txBody>
      </p:sp>
      <p:sp>
        <p:nvSpPr>
          <p:cNvPr id="18" name="TextBox 17">
            <a:extLst>
              <a:ext uri="{FF2B5EF4-FFF2-40B4-BE49-F238E27FC236}">
                <a16:creationId xmlns:a16="http://schemas.microsoft.com/office/drawing/2014/main" id="{13789CD0-C350-F5BE-5088-B3E3EB896C6C}"/>
              </a:ext>
            </a:extLst>
          </p:cNvPr>
          <p:cNvSpPr txBox="1"/>
          <p:nvPr/>
        </p:nvSpPr>
        <p:spPr>
          <a:xfrm>
            <a:off x="4848438" y="3760386"/>
            <a:ext cx="2405350" cy="523220"/>
          </a:xfrm>
          <a:prstGeom prst="rect">
            <a:avLst/>
          </a:prstGeom>
          <a:noFill/>
          <a:ln>
            <a:noFill/>
          </a:ln>
        </p:spPr>
        <p:txBody>
          <a:bodyPr wrap="square" rtlCol="0">
            <a:spAutoFit/>
          </a:bodyPr>
          <a:lstStyle/>
          <a:p>
            <a:r>
              <a:rPr lang="en-US" sz="2800" b="1" dirty="0">
                <a:solidFill>
                  <a:schemeClr val="bg1"/>
                </a:solidFill>
              </a:rPr>
              <a:t>Congestion</a:t>
            </a:r>
          </a:p>
        </p:txBody>
      </p:sp>
      <p:cxnSp>
        <p:nvCxnSpPr>
          <p:cNvPr id="19" name="Straight Arrow Connector 18">
            <a:extLst>
              <a:ext uri="{FF2B5EF4-FFF2-40B4-BE49-F238E27FC236}">
                <a16:creationId xmlns:a16="http://schemas.microsoft.com/office/drawing/2014/main" id="{4936E059-44AF-8E94-D84B-C6FC8F152829}"/>
              </a:ext>
            </a:extLst>
          </p:cNvPr>
          <p:cNvCxnSpPr>
            <a:cxnSpLocks/>
          </p:cNvCxnSpPr>
          <p:nvPr/>
        </p:nvCxnSpPr>
        <p:spPr>
          <a:xfrm>
            <a:off x="5319840" y="2503210"/>
            <a:ext cx="784336" cy="762647"/>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20" name="Straight Arrow Connector 19">
            <a:extLst>
              <a:ext uri="{FF2B5EF4-FFF2-40B4-BE49-F238E27FC236}">
                <a16:creationId xmlns:a16="http://schemas.microsoft.com/office/drawing/2014/main" id="{429223F7-AC0F-23B5-F795-22C003215500}"/>
              </a:ext>
            </a:extLst>
          </p:cNvPr>
          <p:cNvCxnSpPr>
            <a:cxnSpLocks/>
          </p:cNvCxnSpPr>
          <p:nvPr/>
        </p:nvCxnSpPr>
        <p:spPr>
          <a:xfrm flipH="1" flipV="1">
            <a:off x="4365572" y="3377903"/>
            <a:ext cx="1221846" cy="549526"/>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21" name="Straight Arrow Connector 20">
            <a:extLst>
              <a:ext uri="{FF2B5EF4-FFF2-40B4-BE49-F238E27FC236}">
                <a16:creationId xmlns:a16="http://schemas.microsoft.com/office/drawing/2014/main" id="{49CED85C-449D-D822-3D9C-679EEAF21F2F}"/>
              </a:ext>
            </a:extLst>
          </p:cNvPr>
          <p:cNvCxnSpPr>
            <a:cxnSpLocks/>
          </p:cNvCxnSpPr>
          <p:nvPr/>
        </p:nvCxnSpPr>
        <p:spPr>
          <a:xfrm flipV="1">
            <a:off x="5560470" y="3363739"/>
            <a:ext cx="700851" cy="577855"/>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22" name="Straight Arrow Connector 21">
            <a:extLst>
              <a:ext uri="{FF2B5EF4-FFF2-40B4-BE49-F238E27FC236}">
                <a16:creationId xmlns:a16="http://schemas.microsoft.com/office/drawing/2014/main" id="{7A55C1B3-A3B3-C5A8-4AB0-CCAB4F29AC50}"/>
              </a:ext>
            </a:extLst>
          </p:cNvPr>
          <p:cNvCxnSpPr>
            <a:cxnSpLocks/>
          </p:cNvCxnSpPr>
          <p:nvPr/>
        </p:nvCxnSpPr>
        <p:spPr>
          <a:xfrm flipH="1">
            <a:off x="4288456" y="2541746"/>
            <a:ext cx="1031384" cy="710581"/>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81570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0250"/>
            <a:ext cx="10972800" cy="914400"/>
          </a:xfrm>
        </p:spPr>
        <p:txBody>
          <a:bodyPr anchor="t" anchorCtr="0"/>
          <a:lstStyle/>
          <a:p>
            <a:r>
              <a:rPr lang="en-US" sz="2800" b="0" dirty="0"/>
              <a:t>SR 309-19M Center Valley Parkway</a:t>
            </a:r>
          </a:p>
        </p:txBody>
      </p:sp>
      <p:pic>
        <p:nvPicPr>
          <p:cNvPr id="2" name="Picture Placeholder 17">
            <a:extLst>
              <a:ext uri="{FF2B5EF4-FFF2-40B4-BE49-F238E27FC236}">
                <a16:creationId xmlns:a16="http://schemas.microsoft.com/office/drawing/2014/main" id="{3B470421-A4FA-8FCB-327E-1BDE425F20DA}"/>
              </a:ext>
            </a:extLst>
          </p:cNvPr>
          <p:cNvPicPr>
            <a:picLocks noChangeAspect="1"/>
          </p:cNvPicPr>
          <p:nvPr/>
        </p:nvPicPr>
        <p:blipFill>
          <a:blip r:embed="rId3">
            <a:extLst>
              <a:ext uri="{28A0092B-C50C-407E-A947-70E740481C1C}">
                <a14:useLocalDpi xmlns:a14="http://schemas.microsoft.com/office/drawing/2010/main" val="0"/>
              </a:ext>
            </a:extLst>
          </a:blip>
          <a:srcRect l="23401" r="23401"/>
          <a:stretch/>
        </p:blipFill>
        <p:spPr>
          <a:xfrm>
            <a:off x="718160" y="995968"/>
            <a:ext cx="5073708" cy="5298471"/>
          </a:xfrm>
          <a:prstGeom prst="rect">
            <a:avLst/>
          </a:prstGeom>
          <a:ln>
            <a:noFill/>
          </a:ln>
          <a:effectLst/>
        </p:spPr>
      </p:pic>
      <p:sp>
        <p:nvSpPr>
          <p:cNvPr id="4" name="Content Placeholder 2">
            <a:extLst>
              <a:ext uri="{FF2B5EF4-FFF2-40B4-BE49-F238E27FC236}">
                <a16:creationId xmlns:a16="http://schemas.microsoft.com/office/drawing/2014/main" id="{13B6E506-D96E-1BB3-27D5-2C19499E7253}"/>
              </a:ext>
            </a:extLst>
          </p:cNvPr>
          <p:cNvSpPr txBox="1">
            <a:spLocks/>
          </p:cNvSpPr>
          <p:nvPr/>
        </p:nvSpPr>
        <p:spPr>
          <a:xfrm>
            <a:off x="5877227" y="1271710"/>
            <a:ext cx="5596613" cy="48623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latin typeface="Verdana" panose="020B0604030504040204" pitchFamily="34" charset="0"/>
                <a:ea typeface="Verdana" panose="020B0604030504040204" pitchFamily="34" charset="0"/>
              </a:rPr>
              <a:t>Key Goals:</a:t>
            </a:r>
          </a:p>
          <a:p>
            <a:pPr marL="347472" indent="-347472">
              <a:buFont typeface="Courier New" panose="02070309020205020404" pitchFamily="49" charset="0"/>
              <a:buChar char="o"/>
            </a:pPr>
            <a:r>
              <a:rPr lang="en-US" dirty="0">
                <a:latin typeface="Verdana" panose="020B0604030504040204" pitchFamily="34" charset="0"/>
                <a:ea typeface="Verdana" panose="020B0604030504040204" pitchFamily="34" charset="0"/>
              </a:rPr>
              <a:t>Reduce roadway flooding (including raising SR 2036/SR 2044 several feet) while adding fill for overpass structure</a:t>
            </a:r>
          </a:p>
          <a:p>
            <a:pPr marL="347472" indent="-347472">
              <a:buFont typeface="Courier New" panose="02070309020205020404" pitchFamily="49" charset="0"/>
              <a:buChar char="o"/>
            </a:pPr>
            <a:r>
              <a:rPr lang="en-US" dirty="0">
                <a:latin typeface="Verdana" panose="020B0604030504040204" pitchFamily="34" charset="0"/>
                <a:ea typeface="Verdana" panose="020B0604030504040204" pitchFamily="34" charset="0"/>
              </a:rPr>
              <a:t>Minimize impacts to wetlands and streams</a:t>
            </a:r>
          </a:p>
          <a:p>
            <a:pPr marL="347472" indent="-347472">
              <a:buFont typeface="Courier New" panose="02070309020205020404" pitchFamily="49" charset="0"/>
              <a:buChar char="o"/>
            </a:pPr>
            <a:r>
              <a:rPr lang="en-US" dirty="0">
                <a:latin typeface="Verdana" panose="020B0604030504040204" pitchFamily="34" charset="0"/>
                <a:ea typeface="Verdana" panose="020B0604030504040204" pitchFamily="34" charset="0"/>
              </a:rPr>
              <a:t>Avoid impact to historic properties</a:t>
            </a:r>
          </a:p>
          <a:p>
            <a:pPr marL="347472" indent="-347472">
              <a:buFont typeface="Courier New" panose="02070309020205020404" pitchFamily="49" charset="0"/>
              <a:buChar char="o"/>
            </a:pPr>
            <a:r>
              <a:rPr lang="en-US" dirty="0">
                <a:latin typeface="Verdana" panose="020B0604030504040204" pitchFamily="34" charset="0"/>
                <a:ea typeface="Verdana" panose="020B0604030504040204" pitchFamily="34" charset="0"/>
              </a:rPr>
              <a:t>Minimize ROW impacts  </a:t>
            </a:r>
          </a:p>
          <a:p>
            <a:pPr marL="347472" indent="-347472">
              <a:buFont typeface="Courier New" panose="02070309020205020404" pitchFamily="49" charset="0"/>
              <a:buChar char="o"/>
            </a:pPr>
            <a:r>
              <a:rPr lang="en-US" dirty="0">
                <a:latin typeface="Verdana" panose="020B0604030504040204" pitchFamily="34" charset="0"/>
                <a:ea typeface="Verdana" panose="020B0604030504040204" pitchFamily="34" charset="0"/>
              </a:rPr>
              <a:t>Accommodate Twp’s future multiuse trail under new bridge</a:t>
            </a:r>
          </a:p>
        </p:txBody>
      </p:sp>
    </p:spTree>
    <p:extLst>
      <p:ext uri="{BB962C8B-B14F-4D97-AF65-F5344CB8AC3E}">
        <p14:creationId xmlns:p14="http://schemas.microsoft.com/office/powerpoint/2010/main" val="2724998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0250"/>
            <a:ext cx="10972800" cy="914400"/>
          </a:xfrm>
        </p:spPr>
        <p:txBody>
          <a:bodyPr anchor="t" anchorCtr="0"/>
          <a:lstStyle/>
          <a:p>
            <a:r>
              <a:rPr lang="en-US" sz="2800" b="0" dirty="0"/>
              <a:t>SR 309-19M Proposed Work</a:t>
            </a:r>
          </a:p>
        </p:txBody>
      </p:sp>
      <p:pic>
        <p:nvPicPr>
          <p:cNvPr id="3" name="Picture 2">
            <a:extLst>
              <a:ext uri="{FF2B5EF4-FFF2-40B4-BE49-F238E27FC236}">
                <a16:creationId xmlns:a16="http://schemas.microsoft.com/office/drawing/2014/main" id="{1AB85FBD-3E6C-A112-27C7-3DB65E4AE75B}"/>
              </a:ext>
            </a:extLst>
          </p:cNvPr>
          <p:cNvPicPr>
            <a:picLocks noChangeAspect="1"/>
          </p:cNvPicPr>
          <p:nvPr/>
        </p:nvPicPr>
        <p:blipFill>
          <a:blip r:embed="rId3">
            <a:extLst>
              <a:ext uri="{28A0092B-C50C-407E-A947-70E740481C1C}">
                <a14:useLocalDpi xmlns:a14="http://schemas.microsoft.com/office/drawing/2010/main" val="0"/>
              </a:ext>
            </a:extLst>
          </a:blip>
          <a:srcRect t="9615" b="9615"/>
          <a:stretch/>
        </p:blipFill>
        <p:spPr>
          <a:xfrm>
            <a:off x="1193800" y="1913358"/>
            <a:ext cx="9144000" cy="3310100"/>
          </a:xfrm>
          <a:prstGeom prst="rect">
            <a:avLst/>
          </a:prstGeom>
          <a:ln>
            <a:noFill/>
          </a:ln>
          <a:effectLst>
            <a:softEdge rad="112500"/>
          </a:effectLst>
        </p:spPr>
      </p:pic>
      <p:sp>
        <p:nvSpPr>
          <p:cNvPr id="5" name="TextBox 4">
            <a:extLst>
              <a:ext uri="{FF2B5EF4-FFF2-40B4-BE49-F238E27FC236}">
                <a16:creationId xmlns:a16="http://schemas.microsoft.com/office/drawing/2014/main" id="{8E4FB1A9-1748-5A72-7D54-DE88AE5D7FF4}"/>
              </a:ext>
            </a:extLst>
          </p:cNvPr>
          <p:cNvSpPr txBox="1"/>
          <p:nvPr/>
        </p:nvSpPr>
        <p:spPr>
          <a:xfrm>
            <a:off x="1117600" y="4066009"/>
            <a:ext cx="1881885" cy="1077219"/>
          </a:xfrm>
          <a:prstGeom prst="rect">
            <a:avLst/>
          </a:prstGeom>
          <a:noFill/>
          <a:ln>
            <a:noFill/>
          </a:ln>
        </p:spPr>
        <p:txBody>
          <a:bodyPr wrap="square" rtlCol="0">
            <a:spAutoFit/>
          </a:bodyPr>
          <a:lstStyle/>
          <a:p>
            <a:r>
              <a:rPr lang="en-US" sz="1600" b="1" dirty="0">
                <a:solidFill>
                  <a:srgbClr val="003D7D"/>
                </a:solidFill>
              </a:rPr>
              <a:t>New NB off-ramp and bridge structure over Saucon Creek</a:t>
            </a:r>
          </a:p>
        </p:txBody>
      </p:sp>
      <p:cxnSp>
        <p:nvCxnSpPr>
          <p:cNvPr id="6" name="Straight Arrow Connector 5">
            <a:extLst>
              <a:ext uri="{FF2B5EF4-FFF2-40B4-BE49-F238E27FC236}">
                <a16:creationId xmlns:a16="http://schemas.microsoft.com/office/drawing/2014/main" id="{EBC882E2-8223-778D-E3F5-24E2D60EC080}"/>
              </a:ext>
            </a:extLst>
          </p:cNvPr>
          <p:cNvCxnSpPr>
            <a:cxnSpLocks/>
          </p:cNvCxnSpPr>
          <p:nvPr/>
        </p:nvCxnSpPr>
        <p:spPr>
          <a:xfrm flipH="1" flipV="1">
            <a:off x="5977717" y="3683867"/>
            <a:ext cx="135075" cy="493766"/>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cxnSp>
        <p:nvCxnSpPr>
          <p:cNvPr id="8" name="Straight Arrow Connector 7">
            <a:extLst>
              <a:ext uri="{FF2B5EF4-FFF2-40B4-BE49-F238E27FC236}">
                <a16:creationId xmlns:a16="http://schemas.microsoft.com/office/drawing/2014/main" id="{1DAA1357-C811-9773-FBE5-F9880A95B65D}"/>
              </a:ext>
            </a:extLst>
          </p:cNvPr>
          <p:cNvCxnSpPr>
            <a:cxnSpLocks/>
          </p:cNvCxnSpPr>
          <p:nvPr/>
        </p:nvCxnSpPr>
        <p:spPr>
          <a:xfrm>
            <a:off x="4708498" y="1756164"/>
            <a:ext cx="637744" cy="703019"/>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03F5B563-C5B0-6A49-50A3-D3F819DB93B0}"/>
              </a:ext>
            </a:extLst>
          </p:cNvPr>
          <p:cNvCxnSpPr>
            <a:cxnSpLocks/>
          </p:cNvCxnSpPr>
          <p:nvPr/>
        </p:nvCxnSpPr>
        <p:spPr>
          <a:xfrm flipH="1">
            <a:off x="5751415" y="1873945"/>
            <a:ext cx="256379" cy="823240"/>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889C8A3B-9606-9CE5-E3AC-0808CC029432}"/>
              </a:ext>
            </a:extLst>
          </p:cNvPr>
          <p:cNvSpPr txBox="1"/>
          <p:nvPr/>
        </p:nvSpPr>
        <p:spPr>
          <a:xfrm>
            <a:off x="4086658" y="5333855"/>
            <a:ext cx="1762495" cy="584775"/>
          </a:xfrm>
          <a:prstGeom prst="rect">
            <a:avLst/>
          </a:prstGeom>
          <a:solidFill>
            <a:schemeClr val="bg1"/>
          </a:solidFill>
          <a:ln>
            <a:noFill/>
          </a:ln>
        </p:spPr>
        <p:txBody>
          <a:bodyPr wrap="square" rtlCol="0">
            <a:spAutoFit/>
          </a:bodyPr>
          <a:lstStyle/>
          <a:p>
            <a:r>
              <a:rPr lang="en-US" sz="1600" b="1" dirty="0">
                <a:solidFill>
                  <a:srgbClr val="003D7D"/>
                </a:solidFill>
              </a:rPr>
              <a:t>New stormwater basins</a:t>
            </a:r>
          </a:p>
        </p:txBody>
      </p:sp>
      <p:sp>
        <p:nvSpPr>
          <p:cNvPr id="12" name="TextBox 11">
            <a:extLst>
              <a:ext uri="{FF2B5EF4-FFF2-40B4-BE49-F238E27FC236}">
                <a16:creationId xmlns:a16="http://schemas.microsoft.com/office/drawing/2014/main" id="{5BCB1184-6E3C-AE51-D445-EC03890B524C}"/>
              </a:ext>
            </a:extLst>
          </p:cNvPr>
          <p:cNvSpPr txBox="1"/>
          <p:nvPr/>
        </p:nvSpPr>
        <p:spPr>
          <a:xfrm>
            <a:off x="7822249" y="1146941"/>
            <a:ext cx="2624548" cy="830997"/>
          </a:xfrm>
          <a:prstGeom prst="rect">
            <a:avLst/>
          </a:prstGeom>
          <a:noFill/>
          <a:ln>
            <a:noFill/>
          </a:ln>
        </p:spPr>
        <p:txBody>
          <a:bodyPr wrap="square" rtlCol="0">
            <a:spAutoFit/>
          </a:bodyPr>
          <a:lstStyle/>
          <a:p>
            <a:r>
              <a:rPr lang="en-US" sz="1600" b="1" dirty="0">
                <a:solidFill>
                  <a:srgbClr val="003D7D"/>
                </a:solidFill>
              </a:rPr>
              <a:t>Entrance and exit ramps between EB SR 78 and SR 309 improvements</a:t>
            </a:r>
          </a:p>
        </p:txBody>
      </p:sp>
      <p:sp>
        <p:nvSpPr>
          <p:cNvPr id="13" name="TextBox 12">
            <a:extLst>
              <a:ext uri="{FF2B5EF4-FFF2-40B4-BE49-F238E27FC236}">
                <a16:creationId xmlns:a16="http://schemas.microsoft.com/office/drawing/2014/main" id="{4554EF9B-6D2F-90B9-CCAE-FAE1BF0A25EE}"/>
              </a:ext>
            </a:extLst>
          </p:cNvPr>
          <p:cNvSpPr txBox="1"/>
          <p:nvPr/>
        </p:nvSpPr>
        <p:spPr>
          <a:xfrm>
            <a:off x="3941294" y="1390194"/>
            <a:ext cx="1251463" cy="338554"/>
          </a:xfrm>
          <a:prstGeom prst="rect">
            <a:avLst/>
          </a:prstGeom>
          <a:noFill/>
          <a:ln>
            <a:noFill/>
          </a:ln>
        </p:spPr>
        <p:txBody>
          <a:bodyPr wrap="square" rtlCol="0">
            <a:spAutoFit/>
          </a:bodyPr>
          <a:lstStyle/>
          <a:p>
            <a:r>
              <a:rPr lang="en-US" sz="1600" b="1" dirty="0">
                <a:solidFill>
                  <a:srgbClr val="003D7D"/>
                </a:solidFill>
              </a:rPr>
              <a:t>New signal</a:t>
            </a:r>
          </a:p>
        </p:txBody>
      </p:sp>
      <p:cxnSp>
        <p:nvCxnSpPr>
          <p:cNvPr id="14" name="Straight Arrow Connector 13">
            <a:extLst>
              <a:ext uri="{FF2B5EF4-FFF2-40B4-BE49-F238E27FC236}">
                <a16:creationId xmlns:a16="http://schemas.microsoft.com/office/drawing/2014/main" id="{636A45A8-14D9-6B93-447B-B97DA823E1CA}"/>
              </a:ext>
            </a:extLst>
          </p:cNvPr>
          <p:cNvCxnSpPr>
            <a:cxnSpLocks/>
          </p:cNvCxnSpPr>
          <p:nvPr/>
        </p:nvCxnSpPr>
        <p:spPr>
          <a:xfrm flipH="1" flipV="1">
            <a:off x="3482044" y="4115820"/>
            <a:ext cx="729420" cy="1213839"/>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cxnSp>
        <p:nvCxnSpPr>
          <p:cNvPr id="15" name="Straight Arrow Connector 14">
            <a:extLst>
              <a:ext uri="{FF2B5EF4-FFF2-40B4-BE49-F238E27FC236}">
                <a16:creationId xmlns:a16="http://schemas.microsoft.com/office/drawing/2014/main" id="{CE732E3D-1DCA-292D-4582-6B06D5D34500}"/>
              </a:ext>
            </a:extLst>
          </p:cNvPr>
          <p:cNvCxnSpPr>
            <a:cxnSpLocks/>
          </p:cNvCxnSpPr>
          <p:nvPr/>
        </p:nvCxnSpPr>
        <p:spPr>
          <a:xfrm flipV="1">
            <a:off x="5192758" y="3973727"/>
            <a:ext cx="132267" cy="1299570"/>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cxnSp>
        <p:nvCxnSpPr>
          <p:cNvPr id="16" name="Straight Arrow Connector 15">
            <a:extLst>
              <a:ext uri="{FF2B5EF4-FFF2-40B4-BE49-F238E27FC236}">
                <a16:creationId xmlns:a16="http://schemas.microsoft.com/office/drawing/2014/main" id="{1C0A6E21-E27A-7079-394E-9B193574D5B6}"/>
              </a:ext>
            </a:extLst>
          </p:cNvPr>
          <p:cNvCxnSpPr>
            <a:cxnSpLocks/>
          </p:cNvCxnSpPr>
          <p:nvPr/>
        </p:nvCxnSpPr>
        <p:spPr>
          <a:xfrm flipV="1">
            <a:off x="5199561" y="3224239"/>
            <a:ext cx="430052" cy="1999219"/>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cxnSp>
        <p:nvCxnSpPr>
          <p:cNvPr id="17" name="Straight Arrow Connector 16">
            <a:extLst>
              <a:ext uri="{FF2B5EF4-FFF2-40B4-BE49-F238E27FC236}">
                <a16:creationId xmlns:a16="http://schemas.microsoft.com/office/drawing/2014/main" id="{B1A9F2BD-577D-2195-2763-CF878FAAD4F4}"/>
              </a:ext>
            </a:extLst>
          </p:cNvPr>
          <p:cNvCxnSpPr>
            <a:cxnSpLocks/>
            <a:stCxn id="12" idx="2"/>
          </p:cNvCxnSpPr>
          <p:nvPr/>
        </p:nvCxnSpPr>
        <p:spPr>
          <a:xfrm flipH="1">
            <a:off x="8735204" y="1977938"/>
            <a:ext cx="399319" cy="2103221"/>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cxnSp>
        <p:nvCxnSpPr>
          <p:cNvPr id="18" name="Straight Arrow Connector 17">
            <a:extLst>
              <a:ext uri="{FF2B5EF4-FFF2-40B4-BE49-F238E27FC236}">
                <a16:creationId xmlns:a16="http://schemas.microsoft.com/office/drawing/2014/main" id="{AEF6C6DC-7F62-4EE4-D74C-12A052EB1442}"/>
              </a:ext>
            </a:extLst>
          </p:cNvPr>
          <p:cNvCxnSpPr>
            <a:cxnSpLocks/>
          </p:cNvCxnSpPr>
          <p:nvPr/>
        </p:nvCxnSpPr>
        <p:spPr>
          <a:xfrm flipV="1">
            <a:off x="2598418" y="3683867"/>
            <a:ext cx="972584" cy="431953"/>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8C345C4E-932B-5AB3-8A3B-58A58C94E07A}"/>
              </a:ext>
            </a:extLst>
          </p:cNvPr>
          <p:cNvSpPr txBox="1"/>
          <p:nvPr/>
        </p:nvSpPr>
        <p:spPr>
          <a:xfrm>
            <a:off x="5816141" y="1435552"/>
            <a:ext cx="1554617" cy="584775"/>
          </a:xfrm>
          <a:prstGeom prst="rect">
            <a:avLst/>
          </a:prstGeom>
          <a:solidFill>
            <a:schemeClr val="bg1"/>
          </a:solidFill>
          <a:ln>
            <a:noFill/>
          </a:ln>
        </p:spPr>
        <p:txBody>
          <a:bodyPr wrap="square" rtlCol="0">
            <a:spAutoFit/>
          </a:bodyPr>
          <a:lstStyle/>
          <a:p>
            <a:r>
              <a:rPr lang="en-US" sz="1600" b="1" dirty="0">
                <a:solidFill>
                  <a:srgbClr val="003D7D"/>
                </a:solidFill>
              </a:rPr>
              <a:t>New SB on and off-ramp</a:t>
            </a:r>
          </a:p>
        </p:txBody>
      </p:sp>
      <p:cxnSp>
        <p:nvCxnSpPr>
          <p:cNvPr id="20" name="Straight Arrow Connector 19">
            <a:extLst>
              <a:ext uri="{FF2B5EF4-FFF2-40B4-BE49-F238E27FC236}">
                <a16:creationId xmlns:a16="http://schemas.microsoft.com/office/drawing/2014/main" id="{3355EB4D-294F-41B9-08C6-D7D7E210D5CD}"/>
              </a:ext>
            </a:extLst>
          </p:cNvPr>
          <p:cNvCxnSpPr>
            <a:cxnSpLocks/>
          </p:cNvCxnSpPr>
          <p:nvPr/>
        </p:nvCxnSpPr>
        <p:spPr>
          <a:xfrm flipV="1">
            <a:off x="5192758" y="2736598"/>
            <a:ext cx="1013819" cy="2526273"/>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cxnSp>
        <p:nvCxnSpPr>
          <p:cNvPr id="22" name="Straight Arrow Connector 21">
            <a:extLst>
              <a:ext uri="{FF2B5EF4-FFF2-40B4-BE49-F238E27FC236}">
                <a16:creationId xmlns:a16="http://schemas.microsoft.com/office/drawing/2014/main" id="{4C3658D1-230F-368B-E2CB-2538D5F4F133}"/>
              </a:ext>
            </a:extLst>
          </p:cNvPr>
          <p:cNvCxnSpPr>
            <a:cxnSpLocks/>
            <a:stCxn id="12" idx="2"/>
          </p:cNvCxnSpPr>
          <p:nvPr/>
        </p:nvCxnSpPr>
        <p:spPr>
          <a:xfrm>
            <a:off x="9134523" y="1977938"/>
            <a:ext cx="722457" cy="1202303"/>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sp>
        <p:nvSpPr>
          <p:cNvPr id="23" name="TextBox 22">
            <a:extLst>
              <a:ext uri="{FF2B5EF4-FFF2-40B4-BE49-F238E27FC236}">
                <a16:creationId xmlns:a16="http://schemas.microsoft.com/office/drawing/2014/main" id="{1563B85E-3B74-14ED-B245-A24F5E9F9337}"/>
              </a:ext>
            </a:extLst>
          </p:cNvPr>
          <p:cNvSpPr txBox="1"/>
          <p:nvPr/>
        </p:nvSpPr>
        <p:spPr>
          <a:xfrm>
            <a:off x="2335020" y="2552788"/>
            <a:ext cx="2401261" cy="584775"/>
          </a:xfrm>
          <a:prstGeom prst="rect">
            <a:avLst/>
          </a:prstGeom>
          <a:solidFill>
            <a:schemeClr val="bg1"/>
          </a:solidFill>
          <a:ln>
            <a:noFill/>
          </a:ln>
        </p:spPr>
        <p:txBody>
          <a:bodyPr wrap="square" rtlCol="0">
            <a:spAutoFit/>
          </a:bodyPr>
          <a:lstStyle/>
          <a:p>
            <a:r>
              <a:rPr lang="en-US" sz="1600" b="1" dirty="0">
                <a:solidFill>
                  <a:srgbClr val="003D7D"/>
                </a:solidFill>
              </a:rPr>
              <a:t>New SR 309 structure raised and lengthened</a:t>
            </a:r>
          </a:p>
        </p:txBody>
      </p:sp>
      <p:sp>
        <p:nvSpPr>
          <p:cNvPr id="24" name="TextBox 23">
            <a:extLst>
              <a:ext uri="{FF2B5EF4-FFF2-40B4-BE49-F238E27FC236}">
                <a16:creationId xmlns:a16="http://schemas.microsoft.com/office/drawing/2014/main" id="{95009C50-57FD-CCD0-00C7-3E1BF2DF2947}"/>
              </a:ext>
            </a:extLst>
          </p:cNvPr>
          <p:cNvSpPr txBox="1"/>
          <p:nvPr/>
        </p:nvSpPr>
        <p:spPr>
          <a:xfrm>
            <a:off x="5925353" y="4144659"/>
            <a:ext cx="1013819" cy="584775"/>
          </a:xfrm>
          <a:prstGeom prst="rect">
            <a:avLst/>
          </a:prstGeom>
          <a:solidFill>
            <a:schemeClr val="bg1"/>
          </a:solidFill>
          <a:ln>
            <a:noFill/>
          </a:ln>
        </p:spPr>
        <p:txBody>
          <a:bodyPr wrap="square" rtlCol="0">
            <a:spAutoFit/>
          </a:bodyPr>
          <a:lstStyle/>
          <a:p>
            <a:r>
              <a:rPr lang="en-US" sz="1600" b="1" dirty="0">
                <a:solidFill>
                  <a:srgbClr val="003D7D"/>
                </a:solidFill>
              </a:rPr>
              <a:t>New NB on-ramp</a:t>
            </a:r>
          </a:p>
        </p:txBody>
      </p:sp>
      <p:sp>
        <p:nvSpPr>
          <p:cNvPr id="25" name="TextBox 24">
            <a:extLst>
              <a:ext uri="{FF2B5EF4-FFF2-40B4-BE49-F238E27FC236}">
                <a16:creationId xmlns:a16="http://schemas.microsoft.com/office/drawing/2014/main" id="{D9CA6EFC-2F0E-9BE1-3C36-79B03D456583}"/>
              </a:ext>
            </a:extLst>
          </p:cNvPr>
          <p:cNvSpPr txBox="1"/>
          <p:nvPr/>
        </p:nvSpPr>
        <p:spPr>
          <a:xfrm>
            <a:off x="1302797" y="1472262"/>
            <a:ext cx="2135397" cy="1077218"/>
          </a:xfrm>
          <a:prstGeom prst="rect">
            <a:avLst/>
          </a:prstGeom>
          <a:solidFill>
            <a:schemeClr val="bg1"/>
          </a:solidFill>
          <a:ln>
            <a:noFill/>
          </a:ln>
        </p:spPr>
        <p:txBody>
          <a:bodyPr wrap="square" rtlCol="0">
            <a:spAutoFit/>
          </a:bodyPr>
          <a:lstStyle/>
          <a:p>
            <a:r>
              <a:rPr lang="en-US" sz="1600" b="1" dirty="0">
                <a:solidFill>
                  <a:srgbClr val="003D7D"/>
                </a:solidFill>
              </a:rPr>
              <a:t>Full depth reconstruction and widening of SR 309/ SR 2036/SR 2044</a:t>
            </a:r>
          </a:p>
        </p:txBody>
      </p:sp>
      <p:sp>
        <p:nvSpPr>
          <p:cNvPr id="30" name="Arrow: Right 29">
            <a:extLst>
              <a:ext uri="{FF2B5EF4-FFF2-40B4-BE49-F238E27FC236}">
                <a16:creationId xmlns:a16="http://schemas.microsoft.com/office/drawing/2014/main" id="{34435F93-5693-406A-0F39-8A3791A462AC}"/>
              </a:ext>
            </a:extLst>
          </p:cNvPr>
          <p:cNvSpPr/>
          <p:nvPr/>
        </p:nvSpPr>
        <p:spPr>
          <a:xfrm>
            <a:off x="7975734" y="5223458"/>
            <a:ext cx="1348249" cy="1846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E38FA140-BAA7-B614-45BE-64625AF2B5BA}"/>
              </a:ext>
            </a:extLst>
          </p:cNvPr>
          <p:cNvCxnSpPr>
            <a:cxnSpLocks/>
          </p:cNvCxnSpPr>
          <p:nvPr/>
        </p:nvCxnSpPr>
        <p:spPr>
          <a:xfrm>
            <a:off x="4111711" y="3068036"/>
            <a:ext cx="369922" cy="386364"/>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cxnSp>
        <p:nvCxnSpPr>
          <p:cNvPr id="21" name="Straight Arrow Connector 20">
            <a:extLst>
              <a:ext uri="{FF2B5EF4-FFF2-40B4-BE49-F238E27FC236}">
                <a16:creationId xmlns:a16="http://schemas.microsoft.com/office/drawing/2014/main" id="{0923C9B6-A1DE-7EFD-C3FE-F46C656AA704}"/>
              </a:ext>
            </a:extLst>
          </p:cNvPr>
          <p:cNvCxnSpPr>
            <a:cxnSpLocks/>
          </p:cNvCxnSpPr>
          <p:nvPr/>
        </p:nvCxnSpPr>
        <p:spPr>
          <a:xfrm>
            <a:off x="4693575" y="1788743"/>
            <a:ext cx="261033" cy="1957856"/>
          </a:xfrm>
          <a:prstGeom prst="straightConnector1">
            <a:avLst/>
          </a:prstGeom>
          <a:ln w="31750">
            <a:solidFill>
              <a:srgbClr val="003D7D"/>
            </a:solidFil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4386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DE6B94-E64C-4B7B-A281-AA3ADB2F4DD2}"/>
              </a:ext>
            </a:extLst>
          </p:cNvPr>
          <p:cNvSpPr>
            <a:spLocks noGrp="1"/>
          </p:cNvSpPr>
          <p:nvPr>
            <p:ph type="body" sz="half" idx="2"/>
          </p:nvPr>
        </p:nvSpPr>
        <p:spPr>
          <a:xfrm>
            <a:off x="709314" y="1398682"/>
            <a:ext cx="10773371" cy="2030318"/>
          </a:xfrm>
        </p:spPr>
        <p:txBody>
          <a:bodyPr/>
          <a:lstStyle/>
          <a:p>
            <a:pPr marL="342900" indent="-342900">
              <a:spcAft>
                <a:spcPts val="1800"/>
              </a:spcAft>
              <a:buFont typeface="Wingdings" panose="05000000000000000000" pitchFamily="2" charset="2"/>
              <a:buChar char="v"/>
            </a:pPr>
            <a:r>
              <a:rPr lang="en-US" sz="2400" dirty="0">
                <a:latin typeface="+mj-lt"/>
              </a:rPr>
              <a:t>Many years of work coming to fruition</a:t>
            </a:r>
          </a:p>
          <a:p>
            <a:pPr marL="342900" indent="-342900">
              <a:spcAft>
                <a:spcPts val="1800"/>
              </a:spcAft>
              <a:buFont typeface="Wingdings" panose="05000000000000000000" pitchFamily="2" charset="2"/>
              <a:buChar char="v"/>
            </a:pPr>
            <a:r>
              <a:rPr lang="en-US" sz="2400" dirty="0">
                <a:latin typeface="+mj-lt"/>
              </a:rPr>
              <a:t>They always have twists &amp; turns that test your sanity</a:t>
            </a:r>
          </a:p>
          <a:p>
            <a:pPr marL="342900" indent="-342900">
              <a:spcAft>
                <a:spcPts val="1800"/>
              </a:spcAft>
              <a:buFont typeface="Wingdings" panose="05000000000000000000" pitchFamily="2" charset="2"/>
              <a:buChar char="v"/>
            </a:pPr>
            <a:r>
              <a:rPr lang="en-US" sz="2400" dirty="0">
                <a:latin typeface="+mj-lt"/>
              </a:rPr>
              <a:t>Four projects have combined estimated cost of ~ $500M</a:t>
            </a:r>
          </a:p>
        </p:txBody>
      </p:sp>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11429"/>
            <a:ext cx="10972800" cy="914400"/>
          </a:xfrm>
        </p:spPr>
        <p:txBody>
          <a:bodyPr anchor="t" anchorCtr="0"/>
          <a:lstStyle/>
          <a:p>
            <a:r>
              <a:rPr lang="en-US" sz="2800" b="0" dirty="0"/>
              <a:t>District 5 2026 Large Projects</a:t>
            </a:r>
          </a:p>
        </p:txBody>
      </p:sp>
      <p:pic>
        <p:nvPicPr>
          <p:cNvPr id="3" name="Picture 2" descr="Shocked Max The Husky">
            <a:extLst>
              <a:ext uri="{FF2B5EF4-FFF2-40B4-BE49-F238E27FC236}">
                <a16:creationId xmlns:a16="http://schemas.microsoft.com/office/drawing/2014/main" id="{58BB9B5F-481C-4329-B1D2-2115E4D1F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46" y="3429000"/>
            <a:ext cx="2686319" cy="2686319"/>
          </a:xfrm>
          <a:prstGeom prst="rect">
            <a:avLst/>
          </a:prstGeom>
        </p:spPr>
      </p:pic>
      <p:sp>
        <p:nvSpPr>
          <p:cNvPr id="5" name="Text Placeholder 3">
            <a:extLst>
              <a:ext uri="{FF2B5EF4-FFF2-40B4-BE49-F238E27FC236}">
                <a16:creationId xmlns:a16="http://schemas.microsoft.com/office/drawing/2014/main" id="{94F19ECF-ADD4-AC43-5965-44EA74980C24}"/>
              </a:ext>
            </a:extLst>
          </p:cNvPr>
          <p:cNvSpPr txBox="1">
            <a:spLocks/>
          </p:cNvSpPr>
          <p:nvPr/>
        </p:nvSpPr>
        <p:spPr bwMode="auto">
          <a:xfrm>
            <a:off x="709314" y="3406382"/>
            <a:ext cx="5220333" cy="203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tx1"/>
                </a:solidFill>
                <a:latin typeface="+mn-lt"/>
                <a:ea typeface="+mn-ea"/>
                <a:cs typeface="+mn-cs"/>
              </a:defRPr>
            </a:lvl1pPr>
            <a:lvl2pPr marL="457200" indent="0" algn="l" rtl="0" eaLnBrk="1" fontAlgn="base" hangingPunct="1">
              <a:spcBef>
                <a:spcPct val="20000"/>
              </a:spcBef>
              <a:spcAft>
                <a:spcPct val="0"/>
              </a:spcAft>
              <a:buNone/>
              <a:defRPr sz="1200">
                <a:solidFill>
                  <a:schemeClr val="tx1"/>
                </a:solidFill>
                <a:latin typeface="+mn-lt"/>
              </a:defRPr>
            </a:lvl2pPr>
            <a:lvl3pPr marL="914400" indent="0" algn="l" rtl="0" eaLnBrk="1" fontAlgn="base" hangingPunct="1">
              <a:spcBef>
                <a:spcPct val="20000"/>
              </a:spcBef>
              <a:spcAft>
                <a:spcPct val="0"/>
              </a:spcAft>
              <a:buNone/>
              <a:defRPr sz="1000">
                <a:solidFill>
                  <a:schemeClr val="tx1"/>
                </a:solidFill>
                <a:latin typeface="+mn-lt"/>
              </a:defRPr>
            </a:lvl3pPr>
            <a:lvl4pPr marL="1371600" indent="0" algn="l" rtl="0" eaLnBrk="1" fontAlgn="base" hangingPunct="1">
              <a:spcBef>
                <a:spcPct val="20000"/>
              </a:spcBef>
              <a:spcAft>
                <a:spcPct val="0"/>
              </a:spcAft>
              <a:buNone/>
              <a:defRPr sz="900">
                <a:solidFill>
                  <a:schemeClr val="tx1"/>
                </a:solidFill>
                <a:latin typeface="+mn-lt"/>
              </a:defRPr>
            </a:lvl4pPr>
            <a:lvl5pPr marL="1828800" indent="0" algn="l" rtl="0" eaLnBrk="1" fontAlgn="base" hangingPunct="1">
              <a:spcBef>
                <a:spcPct val="20000"/>
              </a:spcBef>
              <a:spcAft>
                <a:spcPct val="0"/>
              </a:spcAft>
              <a:buNone/>
              <a:defRPr sz="900">
                <a:solidFill>
                  <a:schemeClr val="tx1"/>
                </a:solidFill>
                <a:latin typeface="+mn-lt"/>
              </a:defRPr>
            </a:lvl5pPr>
            <a:lvl6pPr marL="2286000" indent="0" algn="l" rtl="0" eaLnBrk="1" fontAlgn="base" hangingPunct="1">
              <a:spcBef>
                <a:spcPct val="20000"/>
              </a:spcBef>
              <a:spcAft>
                <a:spcPct val="0"/>
              </a:spcAft>
              <a:buNone/>
              <a:defRPr sz="900">
                <a:solidFill>
                  <a:schemeClr val="tx1"/>
                </a:solidFill>
                <a:latin typeface="+mn-lt"/>
              </a:defRPr>
            </a:lvl6pPr>
            <a:lvl7pPr marL="2743200" indent="0" algn="l" rtl="0" eaLnBrk="1" fontAlgn="base" hangingPunct="1">
              <a:spcBef>
                <a:spcPct val="20000"/>
              </a:spcBef>
              <a:spcAft>
                <a:spcPct val="0"/>
              </a:spcAft>
              <a:buNone/>
              <a:defRPr sz="900">
                <a:solidFill>
                  <a:schemeClr val="tx1"/>
                </a:solidFill>
                <a:latin typeface="+mn-lt"/>
              </a:defRPr>
            </a:lvl7pPr>
            <a:lvl8pPr marL="3200400" indent="0" algn="l" rtl="0" eaLnBrk="1" fontAlgn="base" hangingPunct="1">
              <a:spcBef>
                <a:spcPct val="20000"/>
              </a:spcBef>
              <a:spcAft>
                <a:spcPct val="0"/>
              </a:spcAft>
              <a:buNone/>
              <a:defRPr sz="900">
                <a:solidFill>
                  <a:schemeClr val="tx1"/>
                </a:solidFill>
                <a:latin typeface="+mn-lt"/>
              </a:defRPr>
            </a:lvl8pPr>
            <a:lvl9pPr marL="3657600" indent="0" algn="l" rtl="0" eaLnBrk="1" fontAlgn="base" hangingPunct="1">
              <a:spcBef>
                <a:spcPct val="20000"/>
              </a:spcBef>
              <a:spcAft>
                <a:spcPct val="0"/>
              </a:spcAft>
              <a:buNone/>
              <a:defRPr sz="900">
                <a:solidFill>
                  <a:schemeClr val="tx1"/>
                </a:solidFill>
                <a:latin typeface="+mn-lt"/>
              </a:defRPr>
            </a:lvl9pPr>
          </a:lstStyle>
          <a:p>
            <a:pPr marL="342900" indent="-342900">
              <a:buFont typeface="Wingdings" panose="05000000000000000000" pitchFamily="2" charset="2"/>
              <a:buChar char="v"/>
            </a:pPr>
            <a:r>
              <a:rPr lang="en-US" sz="2400" kern="0" dirty="0">
                <a:latin typeface="+mj-lt"/>
              </a:rPr>
              <a:t>There’s often last-minute surprises or issues so there’s no guarantee that all four will go out this year</a:t>
            </a:r>
          </a:p>
        </p:txBody>
      </p:sp>
    </p:spTree>
    <p:extLst>
      <p:ext uri="{BB962C8B-B14F-4D97-AF65-F5344CB8AC3E}">
        <p14:creationId xmlns:p14="http://schemas.microsoft.com/office/powerpoint/2010/main" val="169412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0250"/>
            <a:ext cx="10972800" cy="914400"/>
          </a:xfrm>
        </p:spPr>
        <p:txBody>
          <a:bodyPr anchor="t" anchorCtr="0"/>
          <a:lstStyle/>
          <a:p>
            <a:r>
              <a:rPr lang="en-US" sz="2800" b="0" dirty="0"/>
              <a:t>SR 309-19M Flythrough</a:t>
            </a:r>
          </a:p>
        </p:txBody>
      </p:sp>
      <p:pic>
        <p:nvPicPr>
          <p:cNvPr id="2" name="Online Media 3" title="309 Center Valley Visualization">
            <a:hlinkClick r:id="" action="ppaction://media"/>
            <a:extLst>
              <a:ext uri="{FF2B5EF4-FFF2-40B4-BE49-F238E27FC236}">
                <a16:creationId xmlns:a16="http://schemas.microsoft.com/office/drawing/2014/main" id="{8E576A58-0742-8CF9-350F-FD58EB285D94}"/>
              </a:ext>
            </a:extLst>
          </p:cNvPr>
          <p:cNvPicPr>
            <a:picLocks noGrp="1" noRot="1" noChangeAspect="1"/>
          </p:cNvPicPr>
          <p:nvPr>
            <p:ph idx="1"/>
            <a:videoFile r:link="rId1"/>
          </p:nvPr>
        </p:nvPicPr>
        <p:blipFill>
          <a:blip r:embed="rId4"/>
          <a:stretch>
            <a:fillRect/>
          </a:stretch>
        </p:blipFill>
        <p:spPr>
          <a:xfrm>
            <a:off x="1308100" y="965993"/>
            <a:ext cx="9334500" cy="5274027"/>
          </a:xfrm>
          <a:prstGeom prst="rect">
            <a:avLst/>
          </a:prstGeom>
        </p:spPr>
      </p:pic>
    </p:spTree>
    <p:extLst>
      <p:ext uri="{BB962C8B-B14F-4D97-AF65-F5344CB8AC3E}">
        <p14:creationId xmlns:p14="http://schemas.microsoft.com/office/powerpoint/2010/main" val="252633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0250"/>
            <a:ext cx="10972800" cy="914400"/>
          </a:xfrm>
        </p:spPr>
        <p:txBody>
          <a:bodyPr anchor="t" anchorCtr="0"/>
          <a:lstStyle/>
          <a:p>
            <a:r>
              <a:rPr lang="en-US" sz="2800" b="0" dirty="0"/>
              <a:t>Berks Co SR 222-28M Widening</a:t>
            </a:r>
          </a:p>
        </p:txBody>
      </p:sp>
      <p:sp>
        <p:nvSpPr>
          <p:cNvPr id="2" name="object 5">
            <a:extLst>
              <a:ext uri="{FF2B5EF4-FFF2-40B4-BE49-F238E27FC236}">
                <a16:creationId xmlns:a16="http://schemas.microsoft.com/office/drawing/2014/main" id="{5A2009B8-89F2-ACCF-96B6-CE9AC2B50C0F}"/>
              </a:ext>
            </a:extLst>
          </p:cNvPr>
          <p:cNvSpPr/>
          <p:nvPr/>
        </p:nvSpPr>
        <p:spPr>
          <a:xfrm>
            <a:off x="695452" y="1164335"/>
            <a:ext cx="10647698" cy="4410965"/>
          </a:xfrm>
          <a:prstGeom prst="rect">
            <a:avLst/>
          </a:prstGeom>
          <a:blipFill>
            <a:blip r:embed="rId3" cstate="print"/>
            <a:stretch>
              <a:fillRect/>
            </a:stretch>
          </a:blipFill>
        </p:spPr>
        <p:txBody>
          <a:bodyPr wrap="square" lIns="0" tIns="0" rIns="0" bIns="0" rtlCol="0"/>
          <a:lstStyle/>
          <a:p>
            <a:endParaRPr/>
          </a:p>
        </p:txBody>
      </p:sp>
      <p:sp>
        <p:nvSpPr>
          <p:cNvPr id="4" name="object 7">
            <a:extLst>
              <a:ext uri="{FF2B5EF4-FFF2-40B4-BE49-F238E27FC236}">
                <a16:creationId xmlns:a16="http://schemas.microsoft.com/office/drawing/2014/main" id="{06CFC90D-DA7B-E690-4A48-C424E6783BB0}"/>
              </a:ext>
            </a:extLst>
          </p:cNvPr>
          <p:cNvSpPr/>
          <p:nvPr/>
        </p:nvSpPr>
        <p:spPr>
          <a:xfrm>
            <a:off x="1457452" y="4076700"/>
            <a:ext cx="845820" cy="965072"/>
          </a:xfrm>
          <a:custGeom>
            <a:avLst/>
            <a:gdLst/>
            <a:ahLst/>
            <a:cxnLst/>
            <a:rect l="l" t="t" r="r" b="b"/>
            <a:pathLst>
              <a:path w="981710" h="978535">
                <a:moveTo>
                  <a:pt x="981455" y="978407"/>
                </a:moveTo>
                <a:lnTo>
                  <a:pt x="621791" y="976883"/>
                </a:lnTo>
                <a:lnTo>
                  <a:pt x="0" y="0"/>
                </a:lnTo>
              </a:path>
            </a:pathLst>
          </a:custGeom>
          <a:ln w="38100">
            <a:solidFill>
              <a:srgbClr val="6F2F9F"/>
            </a:solidFill>
          </a:ln>
        </p:spPr>
        <p:txBody>
          <a:bodyPr wrap="square" lIns="0" tIns="0" rIns="0" bIns="0" rtlCol="0"/>
          <a:lstStyle/>
          <a:p>
            <a:endParaRPr/>
          </a:p>
        </p:txBody>
      </p:sp>
      <p:sp>
        <p:nvSpPr>
          <p:cNvPr id="7" name="object 8">
            <a:extLst>
              <a:ext uri="{FF2B5EF4-FFF2-40B4-BE49-F238E27FC236}">
                <a16:creationId xmlns:a16="http://schemas.microsoft.com/office/drawing/2014/main" id="{C3DF4B30-7CA7-95CF-44AA-5F08D2290337}"/>
              </a:ext>
            </a:extLst>
          </p:cNvPr>
          <p:cNvSpPr txBox="1"/>
          <p:nvPr/>
        </p:nvSpPr>
        <p:spPr>
          <a:xfrm>
            <a:off x="2303272" y="4764224"/>
            <a:ext cx="1491634" cy="640080"/>
          </a:xfrm>
          <a:prstGeom prst="rect">
            <a:avLst/>
          </a:prstGeom>
          <a:solidFill>
            <a:srgbClr val="FFFFFF"/>
          </a:solidFill>
          <a:ln w="38100">
            <a:solidFill>
              <a:srgbClr val="6F2F9F"/>
            </a:solidFill>
          </a:ln>
        </p:spPr>
        <p:txBody>
          <a:bodyPr vert="horz" wrap="square" lIns="0" tIns="41275" rIns="0" bIns="0" rtlCol="0">
            <a:spAutoFit/>
          </a:bodyPr>
          <a:lstStyle/>
          <a:p>
            <a:pPr algn="ctr">
              <a:lnSpc>
                <a:spcPct val="100000"/>
              </a:lnSpc>
              <a:spcBef>
                <a:spcPts val="325"/>
              </a:spcBef>
            </a:pPr>
            <a:r>
              <a:rPr b="1" spc="-5" dirty="0">
                <a:solidFill>
                  <a:srgbClr val="6F2F9F"/>
                </a:solidFill>
                <a:latin typeface="Calibri"/>
                <a:cs typeface="Calibri"/>
              </a:rPr>
              <a:t>SR </a:t>
            </a:r>
            <a:r>
              <a:rPr b="1" dirty="0">
                <a:solidFill>
                  <a:srgbClr val="6F2F9F"/>
                </a:solidFill>
                <a:latin typeface="Calibri"/>
                <a:cs typeface="Calibri"/>
              </a:rPr>
              <a:t>222 </a:t>
            </a:r>
            <a:r>
              <a:rPr b="1" spc="-5" dirty="0">
                <a:solidFill>
                  <a:srgbClr val="6F2F9F"/>
                </a:solidFill>
                <a:latin typeface="Calibri"/>
                <a:cs typeface="Calibri"/>
              </a:rPr>
              <a:t>Sec</a:t>
            </a:r>
            <a:r>
              <a:rPr b="1" spc="-25" dirty="0">
                <a:solidFill>
                  <a:srgbClr val="6F2F9F"/>
                </a:solidFill>
                <a:latin typeface="Calibri"/>
                <a:cs typeface="Calibri"/>
              </a:rPr>
              <a:t> </a:t>
            </a:r>
            <a:r>
              <a:rPr b="1" dirty="0">
                <a:solidFill>
                  <a:srgbClr val="6F2F9F"/>
                </a:solidFill>
                <a:latin typeface="Calibri"/>
                <a:cs typeface="Calibri"/>
              </a:rPr>
              <a:t>22S</a:t>
            </a:r>
            <a:endParaRPr dirty="0">
              <a:latin typeface="Calibri"/>
              <a:cs typeface="Calibri"/>
            </a:endParaRPr>
          </a:p>
          <a:p>
            <a:pPr algn="ctr">
              <a:lnSpc>
                <a:spcPct val="100000"/>
              </a:lnSpc>
              <a:spcBef>
                <a:spcPts val="10"/>
              </a:spcBef>
            </a:pPr>
            <a:r>
              <a:rPr b="1" spc="-5" dirty="0">
                <a:solidFill>
                  <a:srgbClr val="6F2F9F"/>
                </a:solidFill>
                <a:latin typeface="Calibri"/>
                <a:cs typeface="Calibri"/>
              </a:rPr>
              <a:t>(Complete)</a:t>
            </a:r>
            <a:endParaRPr dirty="0">
              <a:latin typeface="Calibri"/>
              <a:cs typeface="Calibri"/>
            </a:endParaRPr>
          </a:p>
        </p:txBody>
      </p:sp>
      <p:sp>
        <p:nvSpPr>
          <p:cNvPr id="9" name="object 9">
            <a:extLst>
              <a:ext uri="{FF2B5EF4-FFF2-40B4-BE49-F238E27FC236}">
                <a16:creationId xmlns:a16="http://schemas.microsoft.com/office/drawing/2014/main" id="{4B4825ED-17A1-8576-DC90-712A91B8D5A9}"/>
              </a:ext>
            </a:extLst>
          </p:cNvPr>
          <p:cNvSpPr/>
          <p:nvPr/>
        </p:nvSpPr>
        <p:spPr>
          <a:xfrm>
            <a:off x="6770697" y="3043171"/>
            <a:ext cx="508393" cy="640080"/>
          </a:xfrm>
          <a:custGeom>
            <a:avLst/>
            <a:gdLst>
              <a:gd name="connsiteX0" fmla="*/ 0 w 271147"/>
              <a:gd name="connsiteY0" fmla="*/ 659110 h 659110"/>
              <a:gd name="connsiteX1" fmla="*/ 106679 w 271147"/>
              <a:gd name="connsiteY1" fmla="*/ 659110 h 659110"/>
              <a:gd name="connsiteX2" fmla="*/ 271147 w 271147"/>
              <a:gd name="connsiteY2" fmla="*/ 0 h 659110"/>
              <a:gd name="connsiteX0" fmla="*/ 0 w 295783"/>
              <a:gd name="connsiteY0" fmla="*/ 651455 h 651455"/>
              <a:gd name="connsiteX1" fmla="*/ 106679 w 295783"/>
              <a:gd name="connsiteY1" fmla="*/ 651455 h 651455"/>
              <a:gd name="connsiteX2" fmla="*/ 295783 w 295783"/>
              <a:gd name="connsiteY2" fmla="*/ 0 h 651455"/>
            </a:gdLst>
            <a:ahLst/>
            <a:cxnLst>
              <a:cxn ang="0">
                <a:pos x="connsiteX0" y="connsiteY0"/>
              </a:cxn>
              <a:cxn ang="0">
                <a:pos x="connsiteX1" y="connsiteY1"/>
              </a:cxn>
              <a:cxn ang="0">
                <a:pos x="connsiteX2" y="connsiteY2"/>
              </a:cxn>
            </a:cxnLst>
            <a:rect l="l" t="t" r="r" b="b"/>
            <a:pathLst>
              <a:path w="295783" h="651455">
                <a:moveTo>
                  <a:pt x="0" y="651455"/>
                </a:moveTo>
                <a:lnTo>
                  <a:pt x="106679" y="651455"/>
                </a:lnTo>
                <a:cubicBezTo>
                  <a:pt x="108711" y="448763"/>
                  <a:pt x="293751" y="202692"/>
                  <a:pt x="295783" y="0"/>
                </a:cubicBezTo>
              </a:path>
            </a:pathLst>
          </a:custGeom>
          <a:ln w="38100">
            <a:solidFill>
              <a:srgbClr val="02F71D"/>
            </a:solidFill>
          </a:ln>
        </p:spPr>
        <p:txBody>
          <a:bodyPr wrap="square" lIns="0" tIns="0" rIns="0" bIns="0" rtlCol="0"/>
          <a:lstStyle/>
          <a:p>
            <a:endParaRPr dirty="0"/>
          </a:p>
        </p:txBody>
      </p:sp>
      <p:sp>
        <p:nvSpPr>
          <p:cNvPr id="10" name="object 10">
            <a:extLst>
              <a:ext uri="{FF2B5EF4-FFF2-40B4-BE49-F238E27FC236}">
                <a16:creationId xmlns:a16="http://schemas.microsoft.com/office/drawing/2014/main" id="{A52E4540-3EE1-20B3-E048-D2E84B66BA2E}"/>
              </a:ext>
            </a:extLst>
          </p:cNvPr>
          <p:cNvSpPr txBox="1"/>
          <p:nvPr/>
        </p:nvSpPr>
        <p:spPr>
          <a:xfrm>
            <a:off x="5267903" y="3363055"/>
            <a:ext cx="1502795" cy="560410"/>
          </a:xfrm>
          <a:prstGeom prst="rect">
            <a:avLst/>
          </a:prstGeom>
          <a:solidFill>
            <a:schemeClr val="bg1"/>
          </a:solidFill>
          <a:ln w="38100">
            <a:solidFill>
              <a:srgbClr val="03F91A"/>
            </a:solidFill>
          </a:ln>
        </p:spPr>
        <p:txBody>
          <a:bodyPr vert="horz" wrap="square" lIns="0" tIns="6350" rIns="0" bIns="0" rtlCol="0">
            <a:spAutoFit/>
          </a:bodyPr>
          <a:lstStyle/>
          <a:p>
            <a:pPr marL="1905" algn="ctr">
              <a:lnSpc>
                <a:spcPct val="100000"/>
              </a:lnSpc>
              <a:spcBef>
                <a:spcPts val="50"/>
              </a:spcBef>
            </a:pPr>
            <a:r>
              <a:rPr b="1" spc="-5" dirty="0">
                <a:solidFill>
                  <a:srgbClr val="00FC11"/>
                </a:solidFill>
                <a:latin typeface="Calibri"/>
                <a:cs typeface="Calibri"/>
              </a:rPr>
              <a:t>SR </a:t>
            </a:r>
            <a:r>
              <a:rPr b="1" dirty="0">
                <a:solidFill>
                  <a:srgbClr val="00FC11"/>
                </a:solidFill>
                <a:latin typeface="Calibri"/>
                <a:cs typeface="Calibri"/>
              </a:rPr>
              <a:t>222 </a:t>
            </a:r>
            <a:r>
              <a:rPr b="1" spc="-5" dirty="0">
                <a:solidFill>
                  <a:srgbClr val="00FC11"/>
                </a:solidFill>
                <a:latin typeface="Calibri"/>
                <a:cs typeface="Calibri"/>
              </a:rPr>
              <a:t>Sec</a:t>
            </a:r>
            <a:r>
              <a:rPr b="1" spc="-25" dirty="0">
                <a:solidFill>
                  <a:srgbClr val="00FC11"/>
                </a:solidFill>
                <a:latin typeface="Calibri"/>
                <a:cs typeface="Calibri"/>
              </a:rPr>
              <a:t> </a:t>
            </a:r>
            <a:r>
              <a:rPr b="1" dirty="0">
                <a:solidFill>
                  <a:srgbClr val="00FC11"/>
                </a:solidFill>
                <a:latin typeface="Calibri"/>
                <a:cs typeface="Calibri"/>
              </a:rPr>
              <a:t>19S</a:t>
            </a:r>
            <a:endParaRPr dirty="0">
              <a:solidFill>
                <a:srgbClr val="00FC11"/>
              </a:solidFill>
              <a:latin typeface="Calibri"/>
              <a:cs typeface="Calibri"/>
            </a:endParaRPr>
          </a:p>
          <a:p>
            <a:pPr marL="1270" algn="ctr">
              <a:lnSpc>
                <a:spcPct val="100000"/>
              </a:lnSpc>
              <a:spcBef>
                <a:spcPts val="10"/>
              </a:spcBef>
            </a:pPr>
            <a:r>
              <a:rPr b="1" spc="-5" dirty="0">
                <a:solidFill>
                  <a:srgbClr val="00FC11"/>
                </a:solidFill>
                <a:latin typeface="Calibri"/>
                <a:cs typeface="Calibri"/>
              </a:rPr>
              <a:t>(Complete)</a:t>
            </a:r>
            <a:endParaRPr dirty="0">
              <a:solidFill>
                <a:srgbClr val="00FC11"/>
              </a:solidFill>
              <a:latin typeface="Calibri"/>
              <a:cs typeface="Calibri"/>
            </a:endParaRPr>
          </a:p>
        </p:txBody>
      </p:sp>
      <p:sp>
        <p:nvSpPr>
          <p:cNvPr id="12" name="object 11">
            <a:extLst>
              <a:ext uri="{FF2B5EF4-FFF2-40B4-BE49-F238E27FC236}">
                <a16:creationId xmlns:a16="http://schemas.microsoft.com/office/drawing/2014/main" id="{88EA84B5-1D5F-42FE-7650-C0D2A3C491F3}"/>
              </a:ext>
            </a:extLst>
          </p:cNvPr>
          <p:cNvSpPr/>
          <p:nvPr/>
        </p:nvSpPr>
        <p:spPr>
          <a:xfrm>
            <a:off x="3536442" y="1398270"/>
            <a:ext cx="882396" cy="1738884"/>
          </a:xfrm>
          <a:prstGeom prst="rect">
            <a:avLst/>
          </a:prstGeom>
          <a:blipFill>
            <a:blip r:embed="rId4" cstate="print"/>
            <a:stretch>
              <a:fillRect/>
            </a:stretch>
          </a:blipFill>
        </p:spPr>
        <p:txBody>
          <a:bodyPr wrap="square" lIns="0" tIns="0" rIns="0" bIns="0" rtlCol="0"/>
          <a:lstStyle/>
          <a:p>
            <a:endParaRPr/>
          </a:p>
        </p:txBody>
      </p:sp>
      <p:sp>
        <p:nvSpPr>
          <p:cNvPr id="13" name="object 12">
            <a:extLst>
              <a:ext uri="{FF2B5EF4-FFF2-40B4-BE49-F238E27FC236}">
                <a16:creationId xmlns:a16="http://schemas.microsoft.com/office/drawing/2014/main" id="{30F7319A-453F-4795-9F3F-DD3FCACD1183}"/>
              </a:ext>
            </a:extLst>
          </p:cNvPr>
          <p:cNvSpPr/>
          <p:nvPr/>
        </p:nvSpPr>
        <p:spPr>
          <a:xfrm>
            <a:off x="4573152" y="3302888"/>
            <a:ext cx="845820" cy="1746504"/>
          </a:xfrm>
          <a:prstGeom prst="rect">
            <a:avLst/>
          </a:prstGeom>
          <a:blipFill>
            <a:blip r:embed="rId5" cstate="print"/>
            <a:stretch>
              <a:fillRect/>
            </a:stretch>
          </a:blipFill>
        </p:spPr>
        <p:txBody>
          <a:bodyPr wrap="square" lIns="0" tIns="0" rIns="0" bIns="0" rtlCol="0"/>
          <a:lstStyle/>
          <a:p>
            <a:endParaRPr/>
          </a:p>
        </p:txBody>
      </p:sp>
      <p:sp>
        <p:nvSpPr>
          <p:cNvPr id="14" name="object 13">
            <a:extLst>
              <a:ext uri="{FF2B5EF4-FFF2-40B4-BE49-F238E27FC236}">
                <a16:creationId xmlns:a16="http://schemas.microsoft.com/office/drawing/2014/main" id="{0E6B9DEB-48EA-84DE-347A-04F2F1B02C91}"/>
              </a:ext>
            </a:extLst>
          </p:cNvPr>
          <p:cNvSpPr/>
          <p:nvPr/>
        </p:nvSpPr>
        <p:spPr>
          <a:xfrm>
            <a:off x="3367023" y="5584667"/>
            <a:ext cx="5593599" cy="1040616"/>
          </a:xfrm>
          <a:prstGeom prst="rect">
            <a:avLst/>
          </a:prstGeom>
          <a:blipFill>
            <a:blip r:embed="rId6" cstate="print"/>
            <a:stretch>
              <a:fillRect/>
            </a:stretch>
          </a:blipFill>
        </p:spPr>
        <p:txBody>
          <a:bodyPr wrap="square" lIns="0" tIns="0" rIns="0" bIns="0" rtlCol="0"/>
          <a:lstStyle/>
          <a:p>
            <a:endParaRPr/>
          </a:p>
        </p:txBody>
      </p:sp>
      <p:sp>
        <p:nvSpPr>
          <p:cNvPr id="15" name="object 14">
            <a:extLst>
              <a:ext uri="{FF2B5EF4-FFF2-40B4-BE49-F238E27FC236}">
                <a16:creationId xmlns:a16="http://schemas.microsoft.com/office/drawing/2014/main" id="{7309DC23-1C23-D649-EC9E-24333D88A4B1}"/>
              </a:ext>
            </a:extLst>
          </p:cNvPr>
          <p:cNvSpPr/>
          <p:nvPr/>
        </p:nvSpPr>
        <p:spPr>
          <a:xfrm>
            <a:off x="596392" y="920495"/>
            <a:ext cx="2559050" cy="304800"/>
          </a:xfrm>
          <a:custGeom>
            <a:avLst/>
            <a:gdLst/>
            <a:ahLst/>
            <a:cxnLst/>
            <a:rect l="l" t="t" r="r" b="b"/>
            <a:pathLst>
              <a:path w="2559050" h="304800">
                <a:moveTo>
                  <a:pt x="0" y="304800"/>
                </a:moveTo>
                <a:lnTo>
                  <a:pt x="2558796" y="304800"/>
                </a:lnTo>
                <a:lnTo>
                  <a:pt x="2558796" y="0"/>
                </a:lnTo>
                <a:lnTo>
                  <a:pt x="0" y="0"/>
                </a:lnTo>
                <a:lnTo>
                  <a:pt x="0" y="304800"/>
                </a:lnTo>
                <a:close/>
              </a:path>
            </a:pathLst>
          </a:custGeom>
          <a:solidFill>
            <a:srgbClr val="FFFFFF"/>
          </a:solidFill>
        </p:spPr>
        <p:txBody>
          <a:bodyPr wrap="square" lIns="0" tIns="0" rIns="0" bIns="0" rtlCol="0"/>
          <a:lstStyle/>
          <a:p>
            <a:endParaRPr/>
          </a:p>
        </p:txBody>
      </p:sp>
      <p:sp>
        <p:nvSpPr>
          <p:cNvPr id="17" name="Text Placeholder 3">
            <a:extLst>
              <a:ext uri="{FF2B5EF4-FFF2-40B4-BE49-F238E27FC236}">
                <a16:creationId xmlns:a16="http://schemas.microsoft.com/office/drawing/2014/main" id="{7EEF5FC4-F375-4F03-08D8-1F00B48EA1AB}"/>
              </a:ext>
            </a:extLst>
          </p:cNvPr>
          <p:cNvSpPr txBox="1">
            <a:spLocks/>
          </p:cNvSpPr>
          <p:nvPr/>
        </p:nvSpPr>
        <p:spPr bwMode="auto">
          <a:xfrm>
            <a:off x="7832675" y="3645151"/>
            <a:ext cx="3830738" cy="1848655"/>
          </a:xfrm>
          <a:prstGeom prst="rect">
            <a:avLst/>
          </a:prstGeom>
          <a:solidFill>
            <a:schemeClr val="bg1"/>
          </a:solidFill>
          <a:ln w="6350">
            <a:solidFill>
              <a:schemeClr val="tx1"/>
            </a:solidFill>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tx1"/>
                </a:solidFill>
                <a:latin typeface="+mn-lt"/>
                <a:ea typeface="+mn-ea"/>
                <a:cs typeface="+mn-cs"/>
              </a:defRPr>
            </a:lvl1pPr>
            <a:lvl2pPr marL="457200" indent="0" algn="l" rtl="0" eaLnBrk="1" fontAlgn="base" hangingPunct="1">
              <a:spcBef>
                <a:spcPct val="20000"/>
              </a:spcBef>
              <a:spcAft>
                <a:spcPct val="0"/>
              </a:spcAft>
              <a:buNone/>
              <a:defRPr sz="1200">
                <a:solidFill>
                  <a:schemeClr val="tx1"/>
                </a:solidFill>
                <a:latin typeface="+mn-lt"/>
              </a:defRPr>
            </a:lvl2pPr>
            <a:lvl3pPr marL="914400" indent="0" algn="l" rtl="0" eaLnBrk="1" fontAlgn="base" hangingPunct="1">
              <a:spcBef>
                <a:spcPct val="20000"/>
              </a:spcBef>
              <a:spcAft>
                <a:spcPct val="0"/>
              </a:spcAft>
              <a:buNone/>
              <a:defRPr sz="1000">
                <a:solidFill>
                  <a:schemeClr val="tx1"/>
                </a:solidFill>
                <a:latin typeface="+mn-lt"/>
              </a:defRPr>
            </a:lvl3pPr>
            <a:lvl4pPr marL="1371600" indent="0" algn="l" rtl="0" eaLnBrk="1" fontAlgn="base" hangingPunct="1">
              <a:spcBef>
                <a:spcPct val="20000"/>
              </a:spcBef>
              <a:spcAft>
                <a:spcPct val="0"/>
              </a:spcAft>
              <a:buNone/>
              <a:defRPr sz="900">
                <a:solidFill>
                  <a:schemeClr val="tx1"/>
                </a:solidFill>
                <a:latin typeface="+mn-lt"/>
              </a:defRPr>
            </a:lvl4pPr>
            <a:lvl5pPr marL="1828800" indent="0" algn="l" rtl="0" eaLnBrk="1" fontAlgn="base" hangingPunct="1">
              <a:spcBef>
                <a:spcPct val="20000"/>
              </a:spcBef>
              <a:spcAft>
                <a:spcPct val="0"/>
              </a:spcAft>
              <a:buNone/>
              <a:defRPr sz="900">
                <a:solidFill>
                  <a:schemeClr val="tx1"/>
                </a:solidFill>
                <a:latin typeface="+mn-lt"/>
              </a:defRPr>
            </a:lvl5pPr>
            <a:lvl6pPr marL="2286000" indent="0" algn="l" rtl="0" eaLnBrk="1" fontAlgn="base" hangingPunct="1">
              <a:spcBef>
                <a:spcPct val="20000"/>
              </a:spcBef>
              <a:spcAft>
                <a:spcPct val="0"/>
              </a:spcAft>
              <a:buNone/>
              <a:defRPr sz="900">
                <a:solidFill>
                  <a:schemeClr val="tx1"/>
                </a:solidFill>
                <a:latin typeface="+mn-lt"/>
              </a:defRPr>
            </a:lvl6pPr>
            <a:lvl7pPr marL="2743200" indent="0" algn="l" rtl="0" eaLnBrk="1" fontAlgn="base" hangingPunct="1">
              <a:spcBef>
                <a:spcPct val="20000"/>
              </a:spcBef>
              <a:spcAft>
                <a:spcPct val="0"/>
              </a:spcAft>
              <a:buNone/>
              <a:defRPr sz="900">
                <a:solidFill>
                  <a:schemeClr val="tx1"/>
                </a:solidFill>
                <a:latin typeface="+mn-lt"/>
              </a:defRPr>
            </a:lvl7pPr>
            <a:lvl8pPr marL="3200400" indent="0" algn="l" rtl="0" eaLnBrk="1" fontAlgn="base" hangingPunct="1">
              <a:spcBef>
                <a:spcPct val="20000"/>
              </a:spcBef>
              <a:spcAft>
                <a:spcPct val="0"/>
              </a:spcAft>
              <a:buNone/>
              <a:defRPr sz="900">
                <a:solidFill>
                  <a:schemeClr val="tx1"/>
                </a:solidFill>
                <a:latin typeface="+mn-lt"/>
              </a:defRPr>
            </a:lvl8pPr>
            <a:lvl9pPr marL="3657600" indent="0" algn="l" rtl="0" eaLnBrk="1" fontAlgn="base" hangingPunct="1">
              <a:spcBef>
                <a:spcPct val="20000"/>
              </a:spcBef>
              <a:spcAft>
                <a:spcPct val="0"/>
              </a:spcAft>
              <a:buNone/>
              <a:defRPr sz="900">
                <a:solidFill>
                  <a:schemeClr val="tx1"/>
                </a:solidFill>
                <a:latin typeface="+mn-lt"/>
              </a:defRPr>
            </a:lvl9pPr>
          </a:lstStyle>
          <a:p>
            <a:r>
              <a:rPr lang="en-US" sz="2000" kern="0" dirty="0">
                <a:latin typeface="Verdana" panose="020B0604030504040204" pitchFamily="34" charset="0"/>
                <a:ea typeface="Verdana" panose="020B0604030504040204" pitchFamily="34" charset="0"/>
              </a:rPr>
              <a:t>PM: David Molinaro, PE</a:t>
            </a:r>
          </a:p>
          <a:p>
            <a:r>
              <a:rPr lang="en-US" sz="2000" kern="0" dirty="0">
                <a:latin typeface="Verdana" panose="020B0604030504040204" pitchFamily="34" charset="0"/>
                <a:ea typeface="Verdana" panose="020B0604030504040204" pitchFamily="34" charset="0"/>
              </a:rPr>
              <a:t>Prime: Urban Engineers</a:t>
            </a:r>
          </a:p>
          <a:p>
            <a:r>
              <a:rPr lang="en-US" sz="2000" kern="0" dirty="0">
                <a:latin typeface="Verdana" panose="020B0604030504040204" pitchFamily="34" charset="0"/>
                <a:ea typeface="Verdana" panose="020B0604030504040204" pitchFamily="34" charset="0"/>
              </a:rPr>
              <a:t>Subs: JMT, Dawood, L&amp;V, </a:t>
            </a:r>
            <a:r>
              <a:rPr lang="en-US" sz="2000" kern="0" dirty="0" err="1">
                <a:latin typeface="Verdana" panose="020B0604030504040204" pitchFamily="34" charset="0"/>
                <a:ea typeface="Verdana" panose="020B0604030504040204" pitchFamily="34" charset="0"/>
              </a:rPr>
              <a:t>TranSystems</a:t>
            </a:r>
            <a:r>
              <a:rPr lang="en-US" sz="2000" kern="0" dirty="0">
                <a:latin typeface="Verdana" panose="020B0604030504040204" pitchFamily="34" charset="0"/>
                <a:ea typeface="Verdana" panose="020B0604030504040204" pitchFamily="34" charset="0"/>
              </a:rPr>
              <a:t>, S&amp;L, Kimball</a:t>
            </a:r>
          </a:p>
          <a:p>
            <a:r>
              <a:rPr lang="en-US" sz="2000" kern="0" dirty="0" err="1">
                <a:latin typeface="Verdana" panose="020B0604030504040204" pitchFamily="34" charset="0"/>
                <a:ea typeface="Verdana" panose="020B0604030504040204" pitchFamily="34" charset="0"/>
              </a:rPr>
              <a:t>Agmt</a:t>
            </a:r>
            <a:r>
              <a:rPr lang="en-US" sz="2000" kern="0" dirty="0">
                <a:latin typeface="Verdana" panose="020B0604030504040204" pitchFamily="34" charset="0"/>
                <a:ea typeface="Verdana" panose="020B0604030504040204" pitchFamily="34" charset="0"/>
              </a:rPr>
              <a:t> Executed: Aug 2014</a:t>
            </a:r>
          </a:p>
        </p:txBody>
      </p:sp>
    </p:spTree>
    <p:extLst>
      <p:ext uri="{BB962C8B-B14F-4D97-AF65-F5344CB8AC3E}">
        <p14:creationId xmlns:p14="http://schemas.microsoft.com/office/powerpoint/2010/main" val="3804381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0250"/>
            <a:ext cx="10972800" cy="914400"/>
          </a:xfrm>
        </p:spPr>
        <p:txBody>
          <a:bodyPr anchor="t" anchorCtr="0"/>
          <a:lstStyle/>
          <a:p>
            <a:r>
              <a:rPr lang="en-US" sz="2800" b="0" dirty="0"/>
              <a:t>Berks Co SR 222-28M Pleasant Hill RAB</a:t>
            </a:r>
          </a:p>
        </p:txBody>
      </p:sp>
      <p:sp>
        <p:nvSpPr>
          <p:cNvPr id="15" name="object 14">
            <a:extLst>
              <a:ext uri="{FF2B5EF4-FFF2-40B4-BE49-F238E27FC236}">
                <a16:creationId xmlns:a16="http://schemas.microsoft.com/office/drawing/2014/main" id="{7309DC23-1C23-D649-EC9E-24333D88A4B1}"/>
              </a:ext>
            </a:extLst>
          </p:cNvPr>
          <p:cNvSpPr/>
          <p:nvPr/>
        </p:nvSpPr>
        <p:spPr>
          <a:xfrm>
            <a:off x="596392" y="920495"/>
            <a:ext cx="2559050" cy="304800"/>
          </a:xfrm>
          <a:custGeom>
            <a:avLst/>
            <a:gdLst/>
            <a:ahLst/>
            <a:cxnLst/>
            <a:rect l="l" t="t" r="r" b="b"/>
            <a:pathLst>
              <a:path w="2559050" h="304800">
                <a:moveTo>
                  <a:pt x="0" y="304800"/>
                </a:moveTo>
                <a:lnTo>
                  <a:pt x="2558796" y="304800"/>
                </a:lnTo>
                <a:lnTo>
                  <a:pt x="2558796" y="0"/>
                </a:lnTo>
                <a:lnTo>
                  <a:pt x="0" y="0"/>
                </a:lnTo>
                <a:lnTo>
                  <a:pt x="0" y="304800"/>
                </a:lnTo>
                <a:close/>
              </a:path>
            </a:pathLst>
          </a:custGeom>
          <a:solidFill>
            <a:srgbClr val="FFFFFF"/>
          </a:solidFill>
        </p:spPr>
        <p:txBody>
          <a:bodyPr wrap="square" lIns="0" tIns="0" rIns="0" bIns="0" rtlCol="0"/>
          <a:lstStyle/>
          <a:p>
            <a:endParaRPr/>
          </a:p>
        </p:txBody>
      </p:sp>
      <p:sp>
        <p:nvSpPr>
          <p:cNvPr id="2" name="object 5">
            <a:extLst>
              <a:ext uri="{FF2B5EF4-FFF2-40B4-BE49-F238E27FC236}">
                <a16:creationId xmlns:a16="http://schemas.microsoft.com/office/drawing/2014/main" id="{48BAFA66-741A-57AD-6E4B-024B1B0FEB11}"/>
              </a:ext>
            </a:extLst>
          </p:cNvPr>
          <p:cNvSpPr txBox="1"/>
          <p:nvPr/>
        </p:nvSpPr>
        <p:spPr>
          <a:xfrm>
            <a:off x="8029956" y="2349250"/>
            <a:ext cx="3971544" cy="2730750"/>
          </a:xfrm>
          <a:prstGeom prst="rect">
            <a:avLst/>
          </a:prstGeom>
        </p:spPr>
        <p:txBody>
          <a:bodyPr vert="horz" wrap="square" lIns="0" tIns="38100" rIns="0" bIns="0" rtlCol="0">
            <a:noAutofit/>
          </a:bodyPr>
          <a:lstStyle/>
          <a:p>
            <a:pPr marL="355600" marR="5080" indent="-342900">
              <a:spcBef>
                <a:spcPts val="600"/>
              </a:spcBef>
              <a:buFont typeface="Courier New" panose="02070309020205020404" pitchFamily="49" charset="0"/>
              <a:buChar char="o"/>
              <a:tabLst>
                <a:tab pos="248285" algn="l"/>
                <a:tab pos="248920" algn="l"/>
              </a:tabLst>
            </a:pPr>
            <a:r>
              <a:rPr sz="2400" spc="15" dirty="0">
                <a:latin typeface="Verdana" panose="020B0604030504040204" pitchFamily="34" charset="0"/>
                <a:ea typeface="Verdana" panose="020B0604030504040204" pitchFamily="34" charset="0"/>
                <a:cs typeface="Arial"/>
              </a:rPr>
              <a:t>Provides mobility  between </a:t>
            </a:r>
            <a:r>
              <a:rPr sz="2400" spc="10" dirty="0">
                <a:latin typeface="Verdana" panose="020B0604030504040204" pitchFamily="34" charset="0"/>
                <a:ea typeface="Verdana" panose="020B0604030504040204" pitchFamily="34" charset="0"/>
                <a:cs typeface="Arial"/>
              </a:rPr>
              <a:t>Schaeffer</a:t>
            </a:r>
            <a:r>
              <a:rPr sz="2400" spc="-60" dirty="0">
                <a:latin typeface="Verdana" panose="020B0604030504040204" pitchFamily="34" charset="0"/>
                <a:ea typeface="Verdana" panose="020B0604030504040204" pitchFamily="34" charset="0"/>
                <a:cs typeface="Arial"/>
              </a:rPr>
              <a:t> </a:t>
            </a:r>
            <a:r>
              <a:rPr sz="2400" spc="20" dirty="0">
                <a:latin typeface="Verdana" panose="020B0604030504040204" pitchFamily="34" charset="0"/>
                <a:ea typeface="Verdana" panose="020B0604030504040204" pitchFamily="34" charset="0"/>
                <a:cs typeface="Arial"/>
              </a:rPr>
              <a:t>Road </a:t>
            </a:r>
            <a:r>
              <a:rPr lang="en-US" sz="2400" spc="20" dirty="0">
                <a:latin typeface="Verdana" panose="020B0604030504040204" pitchFamily="34" charset="0"/>
                <a:ea typeface="Verdana" panose="020B0604030504040204" pitchFamily="34" charset="0"/>
                <a:cs typeface="Arial"/>
              </a:rPr>
              <a:t>&amp;</a:t>
            </a:r>
            <a:r>
              <a:rPr sz="2400" spc="20" dirty="0">
                <a:latin typeface="Verdana" panose="020B0604030504040204" pitchFamily="34" charset="0"/>
                <a:ea typeface="Verdana" panose="020B0604030504040204" pitchFamily="34" charset="0"/>
                <a:cs typeface="Arial"/>
              </a:rPr>
              <a:t> Richmond</a:t>
            </a:r>
            <a:r>
              <a:rPr sz="2400" spc="-50" dirty="0">
                <a:latin typeface="Verdana" panose="020B0604030504040204" pitchFamily="34" charset="0"/>
                <a:ea typeface="Verdana" panose="020B0604030504040204" pitchFamily="34" charset="0"/>
                <a:cs typeface="Arial"/>
              </a:rPr>
              <a:t> </a:t>
            </a:r>
            <a:r>
              <a:rPr sz="2400" spc="20" dirty="0">
                <a:latin typeface="Verdana" panose="020B0604030504040204" pitchFamily="34" charset="0"/>
                <a:ea typeface="Verdana" panose="020B0604030504040204" pitchFamily="34" charset="0"/>
                <a:cs typeface="Arial"/>
              </a:rPr>
              <a:t>Rd</a:t>
            </a:r>
            <a:endParaRPr sz="2400" dirty="0">
              <a:latin typeface="Verdana" panose="020B0604030504040204" pitchFamily="34" charset="0"/>
              <a:ea typeface="Verdana" panose="020B0604030504040204" pitchFamily="34" charset="0"/>
              <a:cs typeface="Arial"/>
            </a:endParaRPr>
          </a:p>
          <a:p>
            <a:pPr marL="355600" marR="361315" indent="-342900">
              <a:spcBef>
                <a:spcPts val="600"/>
              </a:spcBef>
              <a:buFont typeface="Courier New" panose="02070309020205020404" pitchFamily="49" charset="0"/>
              <a:buChar char="o"/>
              <a:tabLst>
                <a:tab pos="248285" algn="l"/>
                <a:tab pos="248920" algn="l"/>
              </a:tabLst>
            </a:pPr>
            <a:r>
              <a:rPr sz="2400" spc="15" dirty="0">
                <a:latin typeface="Verdana" panose="020B0604030504040204" pitchFamily="34" charset="0"/>
                <a:ea typeface="Verdana" panose="020B0604030504040204" pitchFamily="34" charset="0"/>
                <a:cs typeface="Arial"/>
              </a:rPr>
              <a:t>Located </a:t>
            </a:r>
            <a:r>
              <a:rPr sz="2400" spc="10" dirty="0">
                <a:latin typeface="Verdana" panose="020B0604030504040204" pitchFamily="34" charset="0"/>
                <a:ea typeface="Verdana" panose="020B0604030504040204" pitchFamily="34" charset="0"/>
                <a:cs typeface="Arial"/>
              </a:rPr>
              <a:t>t</a:t>
            </a:r>
            <a:r>
              <a:rPr lang="en-US" sz="2400" spc="10" dirty="0">
                <a:latin typeface="Verdana" panose="020B0604030504040204" pitchFamily="34" charset="0"/>
                <a:ea typeface="Verdana" panose="020B0604030504040204" pitchFamily="34" charset="0"/>
                <a:cs typeface="Arial"/>
              </a:rPr>
              <a:t>o</a:t>
            </a:r>
            <a:r>
              <a:rPr sz="2400" spc="10" dirty="0">
                <a:latin typeface="Verdana" panose="020B0604030504040204" pitchFamily="34" charset="0"/>
                <a:ea typeface="Verdana" panose="020B0604030504040204" pitchFamily="34" charset="0"/>
                <a:cs typeface="Arial"/>
              </a:rPr>
              <a:t> </a:t>
            </a:r>
            <a:r>
              <a:rPr sz="2400" spc="15" dirty="0">
                <a:latin typeface="Verdana" panose="020B0604030504040204" pitchFamily="34" charset="0"/>
                <a:ea typeface="Verdana" panose="020B0604030504040204" pitchFamily="34" charset="0"/>
                <a:cs typeface="Arial"/>
              </a:rPr>
              <a:t>minimize impacts </a:t>
            </a:r>
            <a:r>
              <a:rPr sz="2400" spc="10" dirty="0">
                <a:latin typeface="Verdana" panose="020B0604030504040204" pitchFamily="34" charset="0"/>
                <a:ea typeface="Verdana" panose="020B0604030504040204" pitchFamily="34" charset="0"/>
                <a:cs typeface="Arial"/>
              </a:rPr>
              <a:t>to</a:t>
            </a:r>
            <a:r>
              <a:rPr sz="2400" spc="-50" dirty="0">
                <a:latin typeface="Verdana" panose="020B0604030504040204" pitchFamily="34" charset="0"/>
                <a:ea typeface="Verdana" panose="020B0604030504040204" pitchFamily="34" charset="0"/>
                <a:cs typeface="Arial"/>
              </a:rPr>
              <a:t> </a:t>
            </a:r>
            <a:r>
              <a:rPr sz="2400" spc="10" dirty="0">
                <a:latin typeface="Verdana" panose="020B0604030504040204" pitchFamily="34" charset="0"/>
                <a:ea typeface="Verdana" panose="020B0604030504040204" pitchFamily="34" charset="0"/>
                <a:cs typeface="Arial"/>
              </a:rPr>
              <a:t>Kauffman </a:t>
            </a:r>
            <a:r>
              <a:rPr sz="2400" spc="20" dirty="0">
                <a:latin typeface="Verdana" panose="020B0604030504040204" pitchFamily="34" charset="0"/>
                <a:ea typeface="Verdana" panose="020B0604030504040204" pitchFamily="34" charset="0"/>
                <a:cs typeface="Arial"/>
              </a:rPr>
              <a:t>Farm </a:t>
            </a:r>
            <a:r>
              <a:rPr sz="2400" spc="10" dirty="0">
                <a:latin typeface="Verdana" panose="020B0604030504040204" pitchFamily="34" charset="0"/>
                <a:ea typeface="Verdana" panose="020B0604030504040204" pitchFamily="34" charset="0"/>
                <a:cs typeface="Arial"/>
              </a:rPr>
              <a:t>(Individually</a:t>
            </a:r>
            <a:r>
              <a:rPr lang="en-US" sz="2400" spc="10" dirty="0">
                <a:latin typeface="Verdana" panose="020B0604030504040204" pitchFamily="34" charset="0"/>
                <a:ea typeface="Verdana" panose="020B0604030504040204" pitchFamily="34" charset="0"/>
                <a:cs typeface="Arial"/>
              </a:rPr>
              <a:t> </a:t>
            </a:r>
            <a:r>
              <a:rPr sz="2400" spc="10" dirty="0">
                <a:latin typeface="Verdana" panose="020B0604030504040204" pitchFamily="34" charset="0"/>
                <a:ea typeface="Verdana" panose="020B0604030504040204" pitchFamily="34" charset="0"/>
                <a:cs typeface="Arial"/>
              </a:rPr>
              <a:t> </a:t>
            </a:r>
            <a:r>
              <a:rPr sz="2400" spc="15" dirty="0">
                <a:latin typeface="Verdana" panose="020B0604030504040204" pitchFamily="34" charset="0"/>
                <a:ea typeface="Verdana" panose="020B0604030504040204" pitchFamily="34" charset="0"/>
                <a:cs typeface="Arial"/>
              </a:rPr>
              <a:t>Eligible</a:t>
            </a:r>
            <a:r>
              <a:rPr sz="2400" spc="-45" dirty="0">
                <a:latin typeface="Verdana" panose="020B0604030504040204" pitchFamily="34" charset="0"/>
                <a:ea typeface="Verdana" panose="020B0604030504040204" pitchFamily="34" charset="0"/>
                <a:cs typeface="Arial"/>
              </a:rPr>
              <a:t> </a:t>
            </a:r>
            <a:r>
              <a:rPr sz="2400" spc="10" dirty="0">
                <a:latin typeface="Verdana" panose="020B0604030504040204" pitchFamily="34" charset="0"/>
                <a:ea typeface="Verdana" panose="020B0604030504040204" pitchFamily="34" charset="0"/>
                <a:cs typeface="Arial"/>
              </a:rPr>
              <a:t>Property)</a:t>
            </a:r>
            <a:endParaRPr sz="2400" dirty="0">
              <a:latin typeface="Verdana" panose="020B0604030504040204" pitchFamily="34" charset="0"/>
              <a:ea typeface="Verdana" panose="020B0604030504040204" pitchFamily="34" charset="0"/>
              <a:cs typeface="Arial"/>
            </a:endParaRPr>
          </a:p>
        </p:txBody>
      </p:sp>
      <p:sp>
        <p:nvSpPr>
          <p:cNvPr id="4" name="object 7">
            <a:extLst>
              <a:ext uri="{FF2B5EF4-FFF2-40B4-BE49-F238E27FC236}">
                <a16:creationId xmlns:a16="http://schemas.microsoft.com/office/drawing/2014/main" id="{D244017F-532B-36D7-21E7-FC2E0D0B5510}"/>
              </a:ext>
            </a:extLst>
          </p:cNvPr>
          <p:cNvSpPr/>
          <p:nvPr/>
        </p:nvSpPr>
        <p:spPr>
          <a:xfrm>
            <a:off x="812800" y="1072895"/>
            <a:ext cx="7127748" cy="525345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580694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0250"/>
            <a:ext cx="10972800" cy="914400"/>
          </a:xfrm>
        </p:spPr>
        <p:txBody>
          <a:bodyPr anchor="t" anchorCtr="0"/>
          <a:lstStyle/>
          <a:p>
            <a:r>
              <a:rPr lang="en-US" sz="2800" b="0" dirty="0"/>
              <a:t>Berks Co SR 222-28M Richmond RAB</a:t>
            </a:r>
          </a:p>
        </p:txBody>
      </p:sp>
      <p:sp>
        <p:nvSpPr>
          <p:cNvPr id="15" name="object 14">
            <a:extLst>
              <a:ext uri="{FF2B5EF4-FFF2-40B4-BE49-F238E27FC236}">
                <a16:creationId xmlns:a16="http://schemas.microsoft.com/office/drawing/2014/main" id="{7309DC23-1C23-D649-EC9E-24333D88A4B1}"/>
              </a:ext>
            </a:extLst>
          </p:cNvPr>
          <p:cNvSpPr/>
          <p:nvPr/>
        </p:nvSpPr>
        <p:spPr>
          <a:xfrm>
            <a:off x="596392" y="920495"/>
            <a:ext cx="2559050" cy="304800"/>
          </a:xfrm>
          <a:custGeom>
            <a:avLst/>
            <a:gdLst/>
            <a:ahLst/>
            <a:cxnLst/>
            <a:rect l="l" t="t" r="r" b="b"/>
            <a:pathLst>
              <a:path w="2559050" h="304800">
                <a:moveTo>
                  <a:pt x="0" y="304800"/>
                </a:moveTo>
                <a:lnTo>
                  <a:pt x="2558796" y="304800"/>
                </a:lnTo>
                <a:lnTo>
                  <a:pt x="2558796" y="0"/>
                </a:lnTo>
                <a:lnTo>
                  <a:pt x="0" y="0"/>
                </a:lnTo>
                <a:lnTo>
                  <a:pt x="0" y="304800"/>
                </a:lnTo>
                <a:close/>
              </a:path>
            </a:pathLst>
          </a:custGeom>
          <a:solidFill>
            <a:srgbClr val="FFFFFF"/>
          </a:solidFill>
        </p:spPr>
        <p:txBody>
          <a:bodyPr wrap="square" lIns="0" tIns="0" rIns="0" bIns="0" rtlCol="0"/>
          <a:lstStyle/>
          <a:p>
            <a:endParaRPr/>
          </a:p>
        </p:txBody>
      </p:sp>
      <p:sp>
        <p:nvSpPr>
          <p:cNvPr id="5" name="object 7">
            <a:extLst>
              <a:ext uri="{FF2B5EF4-FFF2-40B4-BE49-F238E27FC236}">
                <a16:creationId xmlns:a16="http://schemas.microsoft.com/office/drawing/2014/main" id="{F99BC0D3-1F8F-8EF7-F1D8-80CA43C20FCC}"/>
              </a:ext>
            </a:extLst>
          </p:cNvPr>
          <p:cNvSpPr/>
          <p:nvPr/>
        </p:nvSpPr>
        <p:spPr>
          <a:xfrm>
            <a:off x="901700" y="1077467"/>
            <a:ext cx="6908800" cy="5419601"/>
          </a:xfrm>
          <a:prstGeom prst="rect">
            <a:avLst/>
          </a:prstGeom>
          <a:blipFill>
            <a:blip r:embed="rId3" cstate="print"/>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A868316A-2E00-4F04-D984-8BB1C4F39CFD}"/>
              </a:ext>
            </a:extLst>
          </p:cNvPr>
          <p:cNvSpPr txBox="1"/>
          <p:nvPr/>
        </p:nvSpPr>
        <p:spPr>
          <a:xfrm>
            <a:off x="7956550" y="1596408"/>
            <a:ext cx="3771900" cy="3318491"/>
          </a:xfrm>
          <a:prstGeom prst="rect">
            <a:avLst/>
          </a:prstGeom>
        </p:spPr>
        <p:txBody>
          <a:bodyPr vert="horz" wrap="square" lIns="0" tIns="38100" rIns="0" bIns="0" rtlCol="0">
            <a:noAutofit/>
          </a:bodyPr>
          <a:lstStyle/>
          <a:p>
            <a:pPr marL="355600" marR="5080" indent="-342900">
              <a:spcBef>
                <a:spcPts val="600"/>
              </a:spcBef>
              <a:buFont typeface="Courier New" panose="02070309020205020404" pitchFamily="49" charset="0"/>
              <a:buChar char="o"/>
              <a:tabLst>
                <a:tab pos="248285" algn="l"/>
                <a:tab pos="248920" algn="l"/>
              </a:tabLst>
            </a:pPr>
            <a:r>
              <a:rPr sz="2400" spc="15" dirty="0">
                <a:latin typeface="Verdana" panose="020B0604030504040204" pitchFamily="34" charset="0"/>
                <a:ea typeface="Verdana" panose="020B0604030504040204" pitchFamily="34" charset="0"/>
                <a:cs typeface="Arial"/>
              </a:rPr>
              <a:t>Provides mobility  between </a:t>
            </a:r>
            <a:r>
              <a:rPr lang="en-US" sz="2400" spc="10" dirty="0">
                <a:latin typeface="Verdana" panose="020B0604030504040204" pitchFamily="34" charset="0"/>
                <a:ea typeface="Verdana" panose="020B0604030504040204" pitchFamily="34" charset="0"/>
                <a:cs typeface="Arial"/>
              </a:rPr>
              <a:t>Pleasant Hill Road and </a:t>
            </a:r>
            <a:r>
              <a:rPr lang="en-US" sz="2400" spc="10" dirty="0" err="1">
                <a:latin typeface="Verdana" panose="020B0604030504040204" pitchFamily="34" charset="0"/>
                <a:ea typeface="Verdana" panose="020B0604030504040204" pitchFamily="34" charset="0"/>
                <a:cs typeface="Arial"/>
              </a:rPr>
              <a:t>Moselem</a:t>
            </a:r>
            <a:r>
              <a:rPr lang="en-US" sz="2400" spc="10" dirty="0">
                <a:latin typeface="Verdana" panose="020B0604030504040204" pitchFamily="34" charset="0"/>
                <a:ea typeface="Verdana" panose="020B0604030504040204" pitchFamily="34" charset="0"/>
                <a:cs typeface="Arial"/>
              </a:rPr>
              <a:t>  Springs Road</a:t>
            </a:r>
            <a:endParaRPr sz="2400" dirty="0">
              <a:latin typeface="Verdana" panose="020B0604030504040204" pitchFamily="34" charset="0"/>
              <a:ea typeface="Verdana" panose="020B0604030504040204" pitchFamily="34" charset="0"/>
              <a:cs typeface="Arial"/>
            </a:endParaRPr>
          </a:p>
          <a:p>
            <a:pPr marL="355600" marR="361315" indent="-342900">
              <a:spcBef>
                <a:spcPts val="600"/>
              </a:spcBef>
              <a:buFont typeface="Courier New" panose="02070309020205020404" pitchFamily="49" charset="0"/>
              <a:buChar char="o"/>
              <a:tabLst>
                <a:tab pos="248285" algn="l"/>
                <a:tab pos="248920" algn="l"/>
              </a:tabLst>
            </a:pPr>
            <a:r>
              <a:rPr lang="en-US" sz="2400" spc="15" dirty="0">
                <a:latin typeface="Verdana" panose="020B0604030504040204" pitchFamily="34" charset="0"/>
                <a:ea typeface="Verdana" panose="020B0604030504040204" pitchFamily="34" charset="0"/>
                <a:cs typeface="Arial"/>
              </a:rPr>
              <a:t>Provides safe crossing of SR 222 for pedestrians and farm equipment</a:t>
            </a:r>
          </a:p>
        </p:txBody>
      </p:sp>
    </p:spTree>
    <p:extLst>
      <p:ext uri="{BB962C8B-B14F-4D97-AF65-F5344CB8AC3E}">
        <p14:creationId xmlns:p14="http://schemas.microsoft.com/office/powerpoint/2010/main" val="2928208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0250"/>
            <a:ext cx="10972800" cy="914400"/>
          </a:xfrm>
        </p:spPr>
        <p:txBody>
          <a:bodyPr anchor="t" anchorCtr="0"/>
          <a:lstStyle/>
          <a:p>
            <a:r>
              <a:rPr lang="en-US" sz="2800" b="0" dirty="0"/>
              <a:t>Berks Co SR 222-28M Kutztown Bypass Turn Around</a:t>
            </a:r>
          </a:p>
        </p:txBody>
      </p:sp>
      <p:sp>
        <p:nvSpPr>
          <p:cNvPr id="15" name="object 14">
            <a:extLst>
              <a:ext uri="{FF2B5EF4-FFF2-40B4-BE49-F238E27FC236}">
                <a16:creationId xmlns:a16="http://schemas.microsoft.com/office/drawing/2014/main" id="{7309DC23-1C23-D649-EC9E-24333D88A4B1}"/>
              </a:ext>
            </a:extLst>
          </p:cNvPr>
          <p:cNvSpPr/>
          <p:nvPr/>
        </p:nvSpPr>
        <p:spPr>
          <a:xfrm>
            <a:off x="596392" y="920495"/>
            <a:ext cx="2559050" cy="304800"/>
          </a:xfrm>
          <a:custGeom>
            <a:avLst/>
            <a:gdLst/>
            <a:ahLst/>
            <a:cxnLst/>
            <a:rect l="l" t="t" r="r" b="b"/>
            <a:pathLst>
              <a:path w="2559050" h="304800">
                <a:moveTo>
                  <a:pt x="0" y="304800"/>
                </a:moveTo>
                <a:lnTo>
                  <a:pt x="2558796" y="304800"/>
                </a:lnTo>
                <a:lnTo>
                  <a:pt x="2558796" y="0"/>
                </a:lnTo>
                <a:lnTo>
                  <a:pt x="0" y="0"/>
                </a:lnTo>
                <a:lnTo>
                  <a:pt x="0" y="304800"/>
                </a:lnTo>
                <a:close/>
              </a:path>
            </a:pathLst>
          </a:custGeom>
          <a:solidFill>
            <a:srgbClr val="FFFFFF"/>
          </a:solidFill>
        </p:spPr>
        <p:txBody>
          <a:bodyPr wrap="square" lIns="0" tIns="0" rIns="0" bIns="0" rtlCol="0"/>
          <a:lstStyle/>
          <a:p>
            <a:endParaRPr/>
          </a:p>
        </p:txBody>
      </p:sp>
      <p:sp>
        <p:nvSpPr>
          <p:cNvPr id="6" name="object 5">
            <a:extLst>
              <a:ext uri="{FF2B5EF4-FFF2-40B4-BE49-F238E27FC236}">
                <a16:creationId xmlns:a16="http://schemas.microsoft.com/office/drawing/2014/main" id="{A868316A-2E00-4F04-D984-8BB1C4F39CFD}"/>
              </a:ext>
            </a:extLst>
          </p:cNvPr>
          <p:cNvSpPr txBox="1"/>
          <p:nvPr/>
        </p:nvSpPr>
        <p:spPr>
          <a:xfrm>
            <a:off x="703535" y="5130904"/>
            <a:ext cx="11132058" cy="1337292"/>
          </a:xfrm>
          <a:prstGeom prst="rect">
            <a:avLst/>
          </a:prstGeom>
        </p:spPr>
        <p:txBody>
          <a:bodyPr vert="horz" wrap="square" lIns="0" tIns="38100" rIns="0" bIns="0" rtlCol="0">
            <a:noAutofit/>
          </a:bodyPr>
          <a:lstStyle/>
          <a:p>
            <a:pPr marL="355600" marR="5080" indent="-342900">
              <a:spcBef>
                <a:spcPts val="600"/>
              </a:spcBef>
              <a:buFont typeface="Courier New" panose="02070309020205020404" pitchFamily="49" charset="0"/>
              <a:buChar char="o"/>
              <a:tabLst>
                <a:tab pos="248285" algn="l"/>
                <a:tab pos="248920" algn="l"/>
              </a:tabLst>
            </a:pPr>
            <a:r>
              <a:rPr sz="2400" spc="15" dirty="0">
                <a:latin typeface="Verdana" panose="020B0604030504040204" pitchFamily="34" charset="0"/>
                <a:ea typeface="Verdana" panose="020B0604030504040204" pitchFamily="34" charset="0"/>
                <a:cs typeface="Arial"/>
              </a:rPr>
              <a:t>Provides mobility </a:t>
            </a:r>
            <a:r>
              <a:rPr lang="en-US" sz="2400" spc="15" dirty="0">
                <a:latin typeface="Verdana" panose="020B0604030504040204" pitchFamily="34" charset="0"/>
                <a:ea typeface="Verdana" panose="020B0604030504040204" pitchFamily="34" charset="0"/>
                <a:cs typeface="Arial"/>
              </a:rPr>
              <a:t>north of </a:t>
            </a:r>
            <a:r>
              <a:rPr lang="en-US" sz="2400" spc="10" dirty="0" err="1">
                <a:latin typeface="Verdana" panose="020B0604030504040204" pitchFamily="34" charset="0"/>
                <a:ea typeface="Verdana" panose="020B0604030504040204" pitchFamily="34" charset="0"/>
                <a:cs typeface="Arial"/>
              </a:rPr>
              <a:t>Moselem</a:t>
            </a:r>
            <a:r>
              <a:rPr lang="en-US" sz="2400" spc="10" dirty="0">
                <a:latin typeface="Verdana" panose="020B0604030504040204" pitchFamily="34" charset="0"/>
                <a:ea typeface="Verdana" panose="020B0604030504040204" pitchFamily="34" charset="0"/>
                <a:cs typeface="Arial"/>
              </a:rPr>
              <a:t> Springs Road</a:t>
            </a:r>
            <a:endParaRPr sz="2400" dirty="0">
              <a:latin typeface="Verdana" panose="020B0604030504040204" pitchFamily="34" charset="0"/>
              <a:ea typeface="Verdana" panose="020B0604030504040204" pitchFamily="34" charset="0"/>
              <a:cs typeface="Arial"/>
            </a:endParaRPr>
          </a:p>
          <a:p>
            <a:pPr marL="355600" marR="361315" indent="-342900">
              <a:spcBef>
                <a:spcPts val="600"/>
              </a:spcBef>
              <a:buFont typeface="Courier New" panose="02070309020205020404" pitchFamily="49" charset="0"/>
              <a:buChar char="o"/>
              <a:tabLst>
                <a:tab pos="248285" algn="l"/>
                <a:tab pos="248920" algn="l"/>
              </a:tabLst>
            </a:pPr>
            <a:r>
              <a:rPr lang="en-US" sz="2400" spc="15" dirty="0">
                <a:latin typeface="Verdana" panose="020B0604030504040204" pitchFamily="34" charset="0"/>
                <a:ea typeface="Verdana" panose="020B0604030504040204" pitchFamily="34" charset="0"/>
                <a:cs typeface="Arial"/>
              </a:rPr>
              <a:t>Shared use path (purple) provides access from Schuler Road to Kempsville Road</a:t>
            </a:r>
          </a:p>
        </p:txBody>
      </p:sp>
      <p:sp>
        <p:nvSpPr>
          <p:cNvPr id="3" name="object 7">
            <a:extLst>
              <a:ext uri="{FF2B5EF4-FFF2-40B4-BE49-F238E27FC236}">
                <a16:creationId xmlns:a16="http://schemas.microsoft.com/office/drawing/2014/main" id="{FE614B48-C2CE-B10F-0C11-ACA3931B6914}"/>
              </a:ext>
            </a:extLst>
          </p:cNvPr>
          <p:cNvSpPr/>
          <p:nvPr/>
        </p:nvSpPr>
        <p:spPr>
          <a:xfrm>
            <a:off x="714120" y="1058450"/>
            <a:ext cx="10732815" cy="384375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21550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C2A036-0EDC-4F4C-8635-4EE413322013}"/>
              </a:ext>
            </a:extLst>
          </p:cNvPr>
          <p:cNvSpPr txBox="1">
            <a:spLocks/>
          </p:cNvSpPr>
          <p:nvPr/>
        </p:nvSpPr>
        <p:spPr>
          <a:xfrm>
            <a:off x="812800" y="495300"/>
            <a:ext cx="10972800" cy="914400"/>
          </a:xfrm>
          <a:prstGeom prst="rect">
            <a:avLst/>
          </a:prstGeom>
        </p:spPr>
        <p:txBody>
          <a:bodyPr anchor="t" anchorCtr="0"/>
          <a:lstStyle>
            <a:lvl1pPr algn="ctr"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a:lstStyle>
          <a:p>
            <a:pPr algn="l"/>
            <a:r>
              <a:rPr lang="en-US" kern="0" dirty="0">
                <a:solidFill>
                  <a:schemeClr val="bg1"/>
                </a:solidFill>
              </a:rPr>
              <a:t>American Society of Highway Engineers – East Penn</a:t>
            </a:r>
          </a:p>
        </p:txBody>
      </p:sp>
      <p:pic>
        <p:nvPicPr>
          <p:cNvPr id="4" name="Picture 3" descr="A person standing on a construction site&#10;&#10;Description automatically generated with medium confidence">
            <a:extLst>
              <a:ext uri="{FF2B5EF4-FFF2-40B4-BE49-F238E27FC236}">
                <a16:creationId xmlns:a16="http://schemas.microsoft.com/office/drawing/2014/main" id="{2305B396-9AC4-C5A9-6342-D6356167F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221634"/>
            <a:ext cx="7162800" cy="5372100"/>
          </a:xfrm>
          <a:prstGeom prst="rect">
            <a:avLst/>
          </a:prstGeom>
          <a:effectLst>
            <a:softEdge rad="31750"/>
          </a:effectLst>
        </p:spPr>
      </p:pic>
      <p:sp>
        <p:nvSpPr>
          <p:cNvPr id="3074" name="Title 1">
            <a:extLst>
              <a:ext uri="{FF2B5EF4-FFF2-40B4-BE49-F238E27FC236}">
                <a16:creationId xmlns:a16="http://schemas.microsoft.com/office/drawing/2014/main" id="{562273E3-C695-425A-8963-D58888B0B35F}"/>
              </a:ext>
            </a:extLst>
          </p:cNvPr>
          <p:cNvSpPr>
            <a:spLocks noGrp="1"/>
          </p:cNvSpPr>
          <p:nvPr>
            <p:ph type="ctrTitle"/>
          </p:nvPr>
        </p:nvSpPr>
        <p:spPr bwMode="auto">
          <a:xfrm>
            <a:off x="2889250" y="1280477"/>
            <a:ext cx="6413500" cy="7761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Questions??</a:t>
            </a:r>
          </a:p>
        </p:txBody>
      </p:sp>
      <p:sp>
        <p:nvSpPr>
          <p:cNvPr id="7" name="object 5">
            <a:extLst>
              <a:ext uri="{FF2B5EF4-FFF2-40B4-BE49-F238E27FC236}">
                <a16:creationId xmlns:a16="http://schemas.microsoft.com/office/drawing/2014/main" id="{96343D85-31C0-5308-7061-D5989A68E47F}"/>
              </a:ext>
            </a:extLst>
          </p:cNvPr>
          <p:cNvSpPr txBox="1"/>
          <p:nvPr/>
        </p:nvSpPr>
        <p:spPr>
          <a:xfrm>
            <a:off x="7340600" y="4529984"/>
            <a:ext cx="4445000" cy="1604115"/>
          </a:xfrm>
          <a:prstGeom prst="rect">
            <a:avLst/>
          </a:prstGeom>
          <a:solidFill>
            <a:schemeClr val="bg1"/>
          </a:solidFill>
          <a:ln>
            <a:solidFill>
              <a:schemeClr val="tx1"/>
            </a:solidFill>
          </a:ln>
        </p:spPr>
        <p:txBody>
          <a:bodyPr vert="horz" wrap="square" lIns="0" tIns="38100" rIns="0" bIns="0" rtlCol="0">
            <a:noAutofit/>
          </a:bodyPr>
          <a:lstStyle/>
          <a:p>
            <a:pPr marL="12700" marR="5080">
              <a:spcBef>
                <a:spcPts val="600"/>
              </a:spcBef>
              <a:tabLst>
                <a:tab pos="248285" algn="l"/>
                <a:tab pos="248920" algn="l"/>
              </a:tabLst>
            </a:pPr>
            <a:r>
              <a:rPr lang="en-US" sz="2400" spc="15" dirty="0">
                <a:latin typeface="Verdana" panose="020B0604030504040204" pitchFamily="34" charset="0"/>
                <a:ea typeface="Verdana" panose="020B0604030504040204" pitchFamily="34" charset="0"/>
                <a:cs typeface="Arial"/>
              </a:rPr>
              <a:t>Looking S towards I-78 in Oct 2000, from North Abut of future SR 33 Truss bridge over Lehigh River</a:t>
            </a:r>
            <a:endParaRPr sz="2400" dirty="0">
              <a:latin typeface="Verdana" panose="020B0604030504040204" pitchFamily="34" charset="0"/>
              <a:ea typeface="Verdana" panose="020B0604030504040204" pitchFamily="34" charset="0"/>
              <a:cs typeface="Arial"/>
            </a:endParaRPr>
          </a:p>
        </p:txBody>
      </p:sp>
    </p:spTree>
    <p:extLst>
      <p:ext uri="{BB962C8B-B14F-4D97-AF65-F5344CB8AC3E}">
        <p14:creationId xmlns:p14="http://schemas.microsoft.com/office/powerpoint/2010/main" val="253531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11425"/>
            <a:ext cx="10972800" cy="914400"/>
          </a:xfrm>
        </p:spPr>
        <p:txBody>
          <a:bodyPr anchorCtr="0">
            <a:normAutofit/>
          </a:bodyPr>
          <a:lstStyle/>
          <a:p>
            <a:r>
              <a:rPr lang="en-US" sz="2800" b="0" dirty="0"/>
              <a:t>District 5 2026 Large Projects</a:t>
            </a:r>
            <a:endParaRPr lang="en-US" b="0" dirty="0"/>
          </a:p>
        </p:txBody>
      </p:sp>
      <p:graphicFrame>
        <p:nvGraphicFramePr>
          <p:cNvPr id="9" name="Object 8">
            <a:extLst>
              <a:ext uri="{FF2B5EF4-FFF2-40B4-BE49-F238E27FC236}">
                <a16:creationId xmlns:a16="http://schemas.microsoft.com/office/drawing/2014/main" id="{F2A5E669-EA16-9066-BC61-7403B263D077}"/>
              </a:ext>
            </a:extLst>
          </p:cNvPr>
          <p:cNvGraphicFramePr>
            <a:graphicFrameLocks noChangeAspect="1"/>
          </p:cNvGraphicFramePr>
          <p:nvPr>
            <p:extLst>
              <p:ext uri="{D42A27DB-BD31-4B8C-83A1-F6EECF244321}">
                <p14:modId xmlns:p14="http://schemas.microsoft.com/office/powerpoint/2010/main" val="814928093"/>
              </p:ext>
            </p:extLst>
          </p:nvPr>
        </p:nvGraphicFramePr>
        <p:xfrm>
          <a:off x="1645286" y="1214121"/>
          <a:ext cx="7927262" cy="5521960"/>
        </p:xfrm>
        <a:graphic>
          <a:graphicData uri="http://schemas.openxmlformats.org/presentationml/2006/ole">
            <mc:AlternateContent xmlns:mc="http://schemas.openxmlformats.org/markup-compatibility/2006">
              <mc:Choice xmlns:v="urn:schemas-microsoft-com:vml" Requires="v">
                <p:oleObj name="Acrobat Document" r:id="rId3" imgW="15034680" imgH="10478160" progId="AcroExch.Document.DC">
                  <p:embed/>
                </p:oleObj>
              </mc:Choice>
              <mc:Fallback>
                <p:oleObj name="Acrobat Document" r:id="rId3" imgW="15034680" imgH="10478160" progId="AcroExch.Document.DC">
                  <p:embed/>
                  <p:pic>
                    <p:nvPicPr>
                      <p:cNvPr id="9" name="Object 8">
                        <a:extLst>
                          <a:ext uri="{FF2B5EF4-FFF2-40B4-BE49-F238E27FC236}">
                            <a16:creationId xmlns:a16="http://schemas.microsoft.com/office/drawing/2014/main" id="{F2A5E669-EA16-9066-BC61-7403B263D077}"/>
                          </a:ext>
                        </a:extLst>
                      </p:cNvPr>
                      <p:cNvPicPr/>
                      <p:nvPr/>
                    </p:nvPicPr>
                    <p:blipFill>
                      <a:blip r:embed="rId4"/>
                      <a:stretch>
                        <a:fillRect/>
                      </a:stretch>
                    </p:blipFill>
                    <p:spPr>
                      <a:xfrm>
                        <a:off x="1645286" y="1214121"/>
                        <a:ext cx="7927262" cy="5521960"/>
                      </a:xfrm>
                      <a:prstGeom prst="rect">
                        <a:avLst/>
                      </a:prstGeom>
                    </p:spPr>
                  </p:pic>
                </p:oleObj>
              </mc:Fallback>
            </mc:AlternateContent>
          </a:graphicData>
        </a:graphic>
      </p:graphicFrame>
      <p:sp>
        <p:nvSpPr>
          <p:cNvPr id="12" name="Oval 11">
            <a:extLst>
              <a:ext uri="{FF2B5EF4-FFF2-40B4-BE49-F238E27FC236}">
                <a16:creationId xmlns:a16="http://schemas.microsoft.com/office/drawing/2014/main" id="{30585FC4-58BC-92FA-BE34-0E4E4B22866A}"/>
              </a:ext>
            </a:extLst>
          </p:cNvPr>
          <p:cNvSpPr/>
          <p:nvPr/>
        </p:nvSpPr>
        <p:spPr>
          <a:xfrm>
            <a:off x="8178800" y="1645920"/>
            <a:ext cx="477520" cy="477520"/>
          </a:xfrm>
          <a:prstGeom prst="ellipse">
            <a:avLst/>
          </a:pr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5EA2449-EE1F-358F-A298-C5E01A290C57}"/>
              </a:ext>
            </a:extLst>
          </p:cNvPr>
          <p:cNvSpPr/>
          <p:nvPr/>
        </p:nvSpPr>
        <p:spPr>
          <a:xfrm>
            <a:off x="7315200" y="4673600"/>
            <a:ext cx="416560" cy="416560"/>
          </a:xfrm>
          <a:prstGeom prst="ellipse">
            <a:avLst/>
          </a:prstGeom>
          <a:noFill/>
          <a:ln w="38100">
            <a:solidFill>
              <a:srgbClr val="BD0F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E801E58-7A6D-A235-183C-4AA3C6440AF6}"/>
              </a:ext>
            </a:extLst>
          </p:cNvPr>
          <p:cNvSpPr/>
          <p:nvPr/>
        </p:nvSpPr>
        <p:spPr>
          <a:xfrm>
            <a:off x="7068312" y="5242558"/>
            <a:ext cx="416560" cy="416560"/>
          </a:xfrm>
          <a:prstGeom prst="ellipse">
            <a:avLst/>
          </a:pr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D60FFA-5FE0-F00A-59A0-C14DDC2B2C36}"/>
              </a:ext>
            </a:extLst>
          </p:cNvPr>
          <p:cNvSpPr/>
          <p:nvPr/>
        </p:nvSpPr>
        <p:spPr>
          <a:xfrm rot="2816030">
            <a:off x="4438350" y="5546036"/>
            <a:ext cx="507474" cy="9210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22D3E99-A611-7E06-A82F-AFEBAD8E2FDD}"/>
              </a:ext>
            </a:extLst>
          </p:cNvPr>
          <p:cNvSpPr txBox="1"/>
          <p:nvPr/>
        </p:nvSpPr>
        <p:spPr>
          <a:xfrm>
            <a:off x="7960360" y="2218452"/>
            <a:ext cx="822960" cy="369332"/>
          </a:xfrm>
          <a:prstGeom prst="rect">
            <a:avLst/>
          </a:prstGeom>
          <a:solidFill>
            <a:srgbClr val="FF9900"/>
          </a:solidFill>
        </p:spPr>
        <p:txBody>
          <a:bodyPr wrap="square" rtlCol="0">
            <a:spAutoFit/>
          </a:bodyPr>
          <a:lstStyle/>
          <a:p>
            <a:pPr algn="ctr"/>
            <a:r>
              <a:rPr lang="en-US" dirty="0">
                <a:latin typeface="Verdana" panose="020B0604030504040204" pitchFamily="34" charset="0"/>
                <a:ea typeface="Verdana" panose="020B0604030504040204" pitchFamily="34" charset="0"/>
              </a:rPr>
              <a:t>I-80</a:t>
            </a:r>
          </a:p>
        </p:txBody>
      </p:sp>
      <p:sp>
        <p:nvSpPr>
          <p:cNvPr id="18" name="TextBox 17">
            <a:extLst>
              <a:ext uri="{FF2B5EF4-FFF2-40B4-BE49-F238E27FC236}">
                <a16:creationId xmlns:a16="http://schemas.microsoft.com/office/drawing/2014/main" id="{EB4D6AAC-505E-6763-1B25-04A6AEAC0DDB}"/>
              </a:ext>
            </a:extLst>
          </p:cNvPr>
          <p:cNvSpPr txBox="1"/>
          <p:nvPr/>
        </p:nvSpPr>
        <p:spPr>
          <a:xfrm>
            <a:off x="7484872" y="4165595"/>
            <a:ext cx="1394968" cy="369332"/>
          </a:xfrm>
          <a:prstGeom prst="rect">
            <a:avLst/>
          </a:prstGeom>
          <a:solidFill>
            <a:srgbClr val="BD0FE1"/>
          </a:solidFill>
        </p:spPr>
        <p:txBody>
          <a:bodyPr wrap="square" rtlCol="0">
            <a:spAutoFit/>
          </a:bodyPr>
          <a:lstStyle/>
          <a:p>
            <a:pPr algn="ctr"/>
            <a:r>
              <a:rPr lang="en-US" dirty="0">
                <a:latin typeface="Verdana" panose="020B0604030504040204" pitchFamily="34" charset="0"/>
                <a:ea typeface="Verdana" panose="020B0604030504040204" pitchFamily="34" charset="0"/>
              </a:rPr>
              <a:t>Hill to Hill</a:t>
            </a:r>
          </a:p>
        </p:txBody>
      </p:sp>
      <p:sp>
        <p:nvSpPr>
          <p:cNvPr id="19" name="TextBox 18">
            <a:extLst>
              <a:ext uri="{FF2B5EF4-FFF2-40B4-BE49-F238E27FC236}">
                <a16:creationId xmlns:a16="http://schemas.microsoft.com/office/drawing/2014/main" id="{68879EEE-AAF8-28A4-4ACA-833B542A4A7A}"/>
              </a:ext>
            </a:extLst>
          </p:cNvPr>
          <p:cNvSpPr txBox="1"/>
          <p:nvPr/>
        </p:nvSpPr>
        <p:spPr>
          <a:xfrm>
            <a:off x="6617716" y="5711701"/>
            <a:ext cx="1561084" cy="369332"/>
          </a:xfrm>
          <a:prstGeom prst="rect">
            <a:avLst/>
          </a:prstGeom>
          <a:solidFill>
            <a:srgbClr val="00FF00"/>
          </a:solidFill>
        </p:spPr>
        <p:txBody>
          <a:bodyPr wrap="square" rtlCol="0">
            <a:spAutoFit/>
          </a:bodyPr>
          <a:lstStyle/>
          <a:p>
            <a:pPr algn="ctr"/>
            <a:r>
              <a:rPr lang="en-US" dirty="0">
                <a:latin typeface="Verdana" panose="020B0604030504040204" pitchFamily="34" charset="0"/>
                <a:ea typeface="Verdana" panose="020B0604030504040204" pitchFamily="34" charset="0"/>
              </a:rPr>
              <a:t>SR 309 CVP</a:t>
            </a:r>
          </a:p>
        </p:txBody>
      </p:sp>
      <p:sp>
        <p:nvSpPr>
          <p:cNvPr id="20" name="TextBox 19">
            <a:extLst>
              <a:ext uri="{FF2B5EF4-FFF2-40B4-BE49-F238E27FC236}">
                <a16:creationId xmlns:a16="http://schemas.microsoft.com/office/drawing/2014/main" id="{C7FC5D24-FF43-8C2F-E442-AA3C6E97444D}"/>
              </a:ext>
            </a:extLst>
          </p:cNvPr>
          <p:cNvSpPr txBox="1"/>
          <p:nvPr/>
        </p:nvSpPr>
        <p:spPr>
          <a:xfrm>
            <a:off x="2621305" y="5757867"/>
            <a:ext cx="1561084" cy="646331"/>
          </a:xfrm>
          <a:prstGeom prst="rect">
            <a:avLst/>
          </a:prstGeom>
          <a:solidFill>
            <a:srgbClr val="FF0000"/>
          </a:solidFill>
        </p:spPr>
        <p:txBody>
          <a:bodyPr wrap="square" rtlCol="0">
            <a:spAutoFit/>
          </a:bodyPr>
          <a:lstStyle/>
          <a:p>
            <a:pPr algn="ctr"/>
            <a:r>
              <a:rPr lang="en-US" dirty="0">
                <a:latin typeface="Verdana" panose="020B0604030504040204" pitchFamily="34" charset="0"/>
                <a:ea typeface="Verdana" panose="020B0604030504040204" pitchFamily="34" charset="0"/>
              </a:rPr>
              <a:t>SR 222 Widening</a:t>
            </a:r>
          </a:p>
        </p:txBody>
      </p:sp>
    </p:spTree>
    <p:extLst>
      <p:ext uri="{BB962C8B-B14F-4D97-AF65-F5344CB8AC3E}">
        <p14:creationId xmlns:p14="http://schemas.microsoft.com/office/powerpoint/2010/main" val="2698915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4304"/>
            <a:ext cx="10972800" cy="914400"/>
          </a:xfrm>
        </p:spPr>
        <p:txBody>
          <a:bodyPr anchor="t" anchorCtr="0"/>
          <a:lstStyle/>
          <a:p>
            <a:r>
              <a:rPr lang="en-US" sz="2800" b="0" dirty="0"/>
              <a:t>Monroe Co SR 80-17M </a:t>
            </a:r>
            <a:r>
              <a:rPr lang="en-US" sz="2800" b="0" dirty="0">
                <a:sym typeface="Wingdings" panose="05000000000000000000" pitchFamily="2" charset="2"/>
              </a:rPr>
              <a:t> BO1 (Breakout 1)</a:t>
            </a:r>
            <a:endParaRPr lang="en-US" sz="2800" b="0" dirty="0"/>
          </a:p>
        </p:txBody>
      </p:sp>
      <p:pic>
        <p:nvPicPr>
          <p:cNvPr id="2" name="Content Placeholder 5" descr="A map of a project location&#10;&#10;AI-generated content may be incorrect.">
            <a:extLst>
              <a:ext uri="{FF2B5EF4-FFF2-40B4-BE49-F238E27FC236}">
                <a16:creationId xmlns:a16="http://schemas.microsoft.com/office/drawing/2014/main" id="{5973B50F-542F-9724-F776-AF767358067B}"/>
              </a:ext>
            </a:extLst>
          </p:cNvPr>
          <p:cNvPicPr>
            <a:picLocks noGrp="1" noChangeAspect="1"/>
          </p:cNvPicPr>
          <p:nvPr>
            <p:ph idx="1"/>
          </p:nvPr>
        </p:nvPicPr>
        <p:blipFill>
          <a:blip r:embed="rId3"/>
          <a:stretch>
            <a:fillRect/>
          </a:stretch>
        </p:blipFill>
        <p:spPr>
          <a:xfrm>
            <a:off x="584200" y="1003287"/>
            <a:ext cx="9071918" cy="5416542"/>
          </a:xfrm>
        </p:spPr>
      </p:pic>
      <p:pic>
        <p:nvPicPr>
          <p:cNvPr id="5" name="Picture 4" descr="Logo, company name&#10;&#10;Description automatically generated">
            <a:extLst>
              <a:ext uri="{FF2B5EF4-FFF2-40B4-BE49-F238E27FC236}">
                <a16:creationId xmlns:a16="http://schemas.microsoft.com/office/drawing/2014/main" id="{0D942F73-5E97-714F-7B81-941331BCA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3096" y="1446461"/>
            <a:ext cx="1370013" cy="985829"/>
          </a:xfrm>
          <a:prstGeom prst="rect">
            <a:avLst/>
          </a:prstGeom>
        </p:spPr>
      </p:pic>
      <p:sp>
        <p:nvSpPr>
          <p:cNvPr id="6" name="Text Placeholder 3">
            <a:extLst>
              <a:ext uri="{FF2B5EF4-FFF2-40B4-BE49-F238E27FC236}">
                <a16:creationId xmlns:a16="http://schemas.microsoft.com/office/drawing/2014/main" id="{27787938-C783-3578-2E52-23CB9A1D7387}"/>
              </a:ext>
            </a:extLst>
          </p:cNvPr>
          <p:cNvSpPr txBox="1">
            <a:spLocks/>
          </p:cNvSpPr>
          <p:nvPr/>
        </p:nvSpPr>
        <p:spPr bwMode="auto">
          <a:xfrm>
            <a:off x="10048403" y="2443915"/>
            <a:ext cx="1559397" cy="334333"/>
          </a:xfrm>
          <a:prstGeom prst="rect">
            <a:avLst/>
          </a:prstGeom>
          <a:solidFill>
            <a:schemeClr val="bg1"/>
          </a:solidFill>
          <a:ln w="6350">
            <a:solidFill>
              <a:schemeClr val="tx1"/>
            </a:solidFill>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tx1"/>
                </a:solidFill>
                <a:latin typeface="+mn-lt"/>
                <a:ea typeface="+mn-ea"/>
                <a:cs typeface="+mn-cs"/>
              </a:defRPr>
            </a:lvl1pPr>
            <a:lvl2pPr marL="457200" indent="0" algn="l" rtl="0" eaLnBrk="1" fontAlgn="base" hangingPunct="1">
              <a:spcBef>
                <a:spcPct val="20000"/>
              </a:spcBef>
              <a:spcAft>
                <a:spcPct val="0"/>
              </a:spcAft>
              <a:buNone/>
              <a:defRPr sz="1200">
                <a:solidFill>
                  <a:schemeClr val="tx1"/>
                </a:solidFill>
                <a:latin typeface="+mn-lt"/>
              </a:defRPr>
            </a:lvl2pPr>
            <a:lvl3pPr marL="914400" indent="0" algn="l" rtl="0" eaLnBrk="1" fontAlgn="base" hangingPunct="1">
              <a:spcBef>
                <a:spcPct val="20000"/>
              </a:spcBef>
              <a:spcAft>
                <a:spcPct val="0"/>
              </a:spcAft>
              <a:buNone/>
              <a:defRPr sz="1000">
                <a:solidFill>
                  <a:schemeClr val="tx1"/>
                </a:solidFill>
                <a:latin typeface="+mn-lt"/>
              </a:defRPr>
            </a:lvl3pPr>
            <a:lvl4pPr marL="1371600" indent="0" algn="l" rtl="0" eaLnBrk="1" fontAlgn="base" hangingPunct="1">
              <a:spcBef>
                <a:spcPct val="20000"/>
              </a:spcBef>
              <a:spcAft>
                <a:spcPct val="0"/>
              </a:spcAft>
              <a:buNone/>
              <a:defRPr sz="900">
                <a:solidFill>
                  <a:schemeClr val="tx1"/>
                </a:solidFill>
                <a:latin typeface="+mn-lt"/>
              </a:defRPr>
            </a:lvl4pPr>
            <a:lvl5pPr marL="1828800" indent="0" algn="l" rtl="0" eaLnBrk="1" fontAlgn="base" hangingPunct="1">
              <a:spcBef>
                <a:spcPct val="20000"/>
              </a:spcBef>
              <a:spcAft>
                <a:spcPct val="0"/>
              </a:spcAft>
              <a:buNone/>
              <a:defRPr sz="900">
                <a:solidFill>
                  <a:schemeClr val="tx1"/>
                </a:solidFill>
                <a:latin typeface="+mn-lt"/>
              </a:defRPr>
            </a:lvl5pPr>
            <a:lvl6pPr marL="2286000" indent="0" algn="l" rtl="0" eaLnBrk="1" fontAlgn="base" hangingPunct="1">
              <a:spcBef>
                <a:spcPct val="20000"/>
              </a:spcBef>
              <a:spcAft>
                <a:spcPct val="0"/>
              </a:spcAft>
              <a:buNone/>
              <a:defRPr sz="900">
                <a:solidFill>
                  <a:schemeClr val="tx1"/>
                </a:solidFill>
                <a:latin typeface="+mn-lt"/>
              </a:defRPr>
            </a:lvl6pPr>
            <a:lvl7pPr marL="2743200" indent="0" algn="l" rtl="0" eaLnBrk="1" fontAlgn="base" hangingPunct="1">
              <a:spcBef>
                <a:spcPct val="20000"/>
              </a:spcBef>
              <a:spcAft>
                <a:spcPct val="0"/>
              </a:spcAft>
              <a:buNone/>
              <a:defRPr sz="900">
                <a:solidFill>
                  <a:schemeClr val="tx1"/>
                </a:solidFill>
                <a:latin typeface="+mn-lt"/>
              </a:defRPr>
            </a:lvl7pPr>
            <a:lvl8pPr marL="3200400" indent="0" algn="l" rtl="0" eaLnBrk="1" fontAlgn="base" hangingPunct="1">
              <a:spcBef>
                <a:spcPct val="20000"/>
              </a:spcBef>
              <a:spcAft>
                <a:spcPct val="0"/>
              </a:spcAft>
              <a:buNone/>
              <a:defRPr sz="900">
                <a:solidFill>
                  <a:schemeClr val="tx1"/>
                </a:solidFill>
                <a:latin typeface="+mn-lt"/>
              </a:defRPr>
            </a:lvl8pPr>
            <a:lvl9pPr marL="3657600" indent="0" algn="l" rtl="0" eaLnBrk="1" fontAlgn="base" hangingPunct="1">
              <a:spcBef>
                <a:spcPct val="20000"/>
              </a:spcBef>
              <a:spcAft>
                <a:spcPct val="0"/>
              </a:spcAft>
              <a:buNone/>
              <a:defRPr sz="900">
                <a:solidFill>
                  <a:schemeClr val="tx1"/>
                </a:solidFill>
                <a:latin typeface="+mn-lt"/>
              </a:defRPr>
            </a:lvl9pPr>
          </a:lstStyle>
          <a:p>
            <a:r>
              <a:rPr lang="en-US" kern="0" dirty="0">
                <a:latin typeface="Verdana" panose="020B0604030504040204" pitchFamily="34" charset="0"/>
                <a:ea typeface="Verdana" panose="020B0604030504040204" pitchFamily="34" charset="0"/>
              </a:rPr>
              <a:t>I80project.com</a:t>
            </a:r>
          </a:p>
        </p:txBody>
      </p:sp>
      <p:sp>
        <p:nvSpPr>
          <p:cNvPr id="9" name="Text Placeholder 3">
            <a:extLst>
              <a:ext uri="{FF2B5EF4-FFF2-40B4-BE49-F238E27FC236}">
                <a16:creationId xmlns:a16="http://schemas.microsoft.com/office/drawing/2014/main" id="{CF176E43-AAAF-DB1A-6C94-EBECCF3A6DBA}"/>
              </a:ext>
            </a:extLst>
          </p:cNvPr>
          <p:cNvSpPr txBox="1">
            <a:spLocks/>
          </p:cNvSpPr>
          <p:nvPr/>
        </p:nvSpPr>
        <p:spPr bwMode="auto">
          <a:xfrm>
            <a:off x="7670800" y="4389120"/>
            <a:ext cx="4114800" cy="1816097"/>
          </a:xfrm>
          <a:prstGeom prst="rect">
            <a:avLst/>
          </a:prstGeom>
          <a:solidFill>
            <a:schemeClr val="bg1"/>
          </a:solidFill>
          <a:ln w="6350">
            <a:solidFill>
              <a:schemeClr val="tx1"/>
            </a:solidFill>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tx1"/>
                </a:solidFill>
                <a:latin typeface="+mn-lt"/>
                <a:ea typeface="+mn-ea"/>
                <a:cs typeface="+mn-cs"/>
              </a:defRPr>
            </a:lvl1pPr>
            <a:lvl2pPr marL="457200" indent="0" algn="l" rtl="0" eaLnBrk="1" fontAlgn="base" hangingPunct="1">
              <a:spcBef>
                <a:spcPct val="20000"/>
              </a:spcBef>
              <a:spcAft>
                <a:spcPct val="0"/>
              </a:spcAft>
              <a:buNone/>
              <a:defRPr sz="1200">
                <a:solidFill>
                  <a:schemeClr val="tx1"/>
                </a:solidFill>
                <a:latin typeface="+mn-lt"/>
              </a:defRPr>
            </a:lvl2pPr>
            <a:lvl3pPr marL="914400" indent="0" algn="l" rtl="0" eaLnBrk="1" fontAlgn="base" hangingPunct="1">
              <a:spcBef>
                <a:spcPct val="20000"/>
              </a:spcBef>
              <a:spcAft>
                <a:spcPct val="0"/>
              </a:spcAft>
              <a:buNone/>
              <a:defRPr sz="1000">
                <a:solidFill>
                  <a:schemeClr val="tx1"/>
                </a:solidFill>
                <a:latin typeface="+mn-lt"/>
              </a:defRPr>
            </a:lvl3pPr>
            <a:lvl4pPr marL="1371600" indent="0" algn="l" rtl="0" eaLnBrk="1" fontAlgn="base" hangingPunct="1">
              <a:spcBef>
                <a:spcPct val="20000"/>
              </a:spcBef>
              <a:spcAft>
                <a:spcPct val="0"/>
              </a:spcAft>
              <a:buNone/>
              <a:defRPr sz="900">
                <a:solidFill>
                  <a:schemeClr val="tx1"/>
                </a:solidFill>
                <a:latin typeface="+mn-lt"/>
              </a:defRPr>
            </a:lvl4pPr>
            <a:lvl5pPr marL="1828800" indent="0" algn="l" rtl="0" eaLnBrk="1" fontAlgn="base" hangingPunct="1">
              <a:spcBef>
                <a:spcPct val="20000"/>
              </a:spcBef>
              <a:spcAft>
                <a:spcPct val="0"/>
              </a:spcAft>
              <a:buNone/>
              <a:defRPr sz="900">
                <a:solidFill>
                  <a:schemeClr val="tx1"/>
                </a:solidFill>
                <a:latin typeface="+mn-lt"/>
              </a:defRPr>
            </a:lvl5pPr>
            <a:lvl6pPr marL="2286000" indent="0" algn="l" rtl="0" eaLnBrk="1" fontAlgn="base" hangingPunct="1">
              <a:spcBef>
                <a:spcPct val="20000"/>
              </a:spcBef>
              <a:spcAft>
                <a:spcPct val="0"/>
              </a:spcAft>
              <a:buNone/>
              <a:defRPr sz="900">
                <a:solidFill>
                  <a:schemeClr val="tx1"/>
                </a:solidFill>
                <a:latin typeface="+mn-lt"/>
              </a:defRPr>
            </a:lvl6pPr>
            <a:lvl7pPr marL="2743200" indent="0" algn="l" rtl="0" eaLnBrk="1" fontAlgn="base" hangingPunct="1">
              <a:spcBef>
                <a:spcPct val="20000"/>
              </a:spcBef>
              <a:spcAft>
                <a:spcPct val="0"/>
              </a:spcAft>
              <a:buNone/>
              <a:defRPr sz="900">
                <a:solidFill>
                  <a:schemeClr val="tx1"/>
                </a:solidFill>
                <a:latin typeface="+mn-lt"/>
              </a:defRPr>
            </a:lvl7pPr>
            <a:lvl8pPr marL="3200400" indent="0" algn="l" rtl="0" eaLnBrk="1" fontAlgn="base" hangingPunct="1">
              <a:spcBef>
                <a:spcPct val="20000"/>
              </a:spcBef>
              <a:spcAft>
                <a:spcPct val="0"/>
              </a:spcAft>
              <a:buNone/>
              <a:defRPr sz="900">
                <a:solidFill>
                  <a:schemeClr val="tx1"/>
                </a:solidFill>
                <a:latin typeface="+mn-lt"/>
              </a:defRPr>
            </a:lvl8pPr>
            <a:lvl9pPr marL="3657600" indent="0" algn="l" rtl="0" eaLnBrk="1" fontAlgn="base" hangingPunct="1">
              <a:spcBef>
                <a:spcPct val="20000"/>
              </a:spcBef>
              <a:spcAft>
                <a:spcPct val="0"/>
              </a:spcAft>
              <a:buNone/>
              <a:defRPr sz="900">
                <a:solidFill>
                  <a:schemeClr val="tx1"/>
                </a:solidFill>
                <a:latin typeface="+mn-lt"/>
              </a:defRPr>
            </a:lvl9pPr>
          </a:lstStyle>
          <a:p>
            <a:r>
              <a:rPr lang="en-US" sz="2000" kern="0" dirty="0">
                <a:latin typeface="Verdana" panose="020B0604030504040204" pitchFamily="34" charset="0"/>
                <a:ea typeface="Verdana" panose="020B0604030504040204" pitchFamily="34" charset="0"/>
              </a:rPr>
              <a:t>PM: Imtiaz Nathaniel</a:t>
            </a:r>
          </a:p>
          <a:p>
            <a:r>
              <a:rPr lang="en-US" sz="2000" kern="0" dirty="0">
                <a:latin typeface="Verdana" panose="020B0604030504040204" pitchFamily="34" charset="0"/>
                <a:ea typeface="Verdana" panose="020B0604030504040204" pitchFamily="34" charset="0"/>
              </a:rPr>
              <a:t>Prime: AECOM</a:t>
            </a:r>
          </a:p>
          <a:p>
            <a:r>
              <a:rPr lang="en-US" sz="2000" kern="0" dirty="0">
                <a:latin typeface="Verdana" panose="020B0604030504040204" pitchFamily="34" charset="0"/>
                <a:ea typeface="Verdana" panose="020B0604030504040204" pitchFamily="34" charset="0"/>
              </a:rPr>
              <a:t>Subs: McCormick, CDR, AGES, SCI, L&amp;V, </a:t>
            </a:r>
            <a:r>
              <a:rPr lang="en-US" sz="2000" kern="0" dirty="0" err="1">
                <a:latin typeface="Verdana" panose="020B0604030504040204" pitchFamily="34" charset="0"/>
                <a:ea typeface="Verdana" panose="020B0604030504040204" pitchFamily="34" charset="0"/>
              </a:rPr>
              <a:t>BrightFields</a:t>
            </a:r>
            <a:endParaRPr lang="en-US" sz="2000" kern="0" dirty="0">
              <a:latin typeface="Verdana" panose="020B0604030504040204" pitchFamily="34" charset="0"/>
              <a:ea typeface="Verdana" panose="020B0604030504040204" pitchFamily="34" charset="0"/>
            </a:endParaRPr>
          </a:p>
          <a:p>
            <a:r>
              <a:rPr lang="en-US" sz="2000" kern="0" dirty="0" err="1">
                <a:latin typeface="Verdana" panose="020B0604030504040204" pitchFamily="34" charset="0"/>
                <a:ea typeface="Verdana" panose="020B0604030504040204" pitchFamily="34" charset="0"/>
              </a:rPr>
              <a:t>Agmt</a:t>
            </a:r>
            <a:r>
              <a:rPr lang="en-US" sz="2000" kern="0" dirty="0">
                <a:latin typeface="Verdana" panose="020B0604030504040204" pitchFamily="34" charset="0"/>
                <a:ea typeface="Verdana" panose="020B0604030504040204" pitchFamily="34" charset="0"/>
              </a:rPr>
              <a:t> Executed: Dec 2012</a:t>
            </a:r>
          </a:p>
        </p:txBody>
      </p:sp>
    </p:spTree>
    <p:extLst>
      <p:ext uri="{BB962C8B-B14F-4D97-AF65-F5344CB8AC3E}">
        <p14:creationId xmlns:p14="http://schemas.microsoft.com/office/powerpoint/2010/main" val="205356524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15900"/>
            <a:ext cx="10972800" cy="914400"/>
          </a:xfrm>
        </p:spPr>
        <p:txBody>
          <a:bodyPr anchorCtr="0">
            <a:normAutofit/>
          </a:bodyPr>
          <a:lstStyle/>
          <a:p>
            <a:r>
              <a:rPr lang="en-US" sz="2800" b="0" dirty="0"/>
              <a:t>SR 80 Existing Conditions</a:t>
            </a:r>
            <a:endParaRPr lang="en-US" b="0" dirty="0"/>
          </a:p>
        </p:txBody>
      </p:sp>
      <p:sp>
        <p:nvSpPr>
          <p:cNvPr id="7" name="Text Placeholder 3">
            <a:extLst>
              <a:ext uri="{FF2B5EF4-FFF2-40B4-BE49-F238E27FC236}">
                <a16:creationId xmlns:a16="http://schemas.microsoft.com/office/drawing/2014/main" id="{25ACC266-31A6-B3B2-E83D-8414BFED86D5}"/>
              </a:ext>
            </a:extLst>
          </p:cNvPr>
          <p:cNvSpPr txBox="1">
            <a:spLocks/>
          </p:cNvSpPr>
          <p:nvPr/>
        </p:nvSpPr>
        <p:spPr bwMode="auto">
          <a:xfrm>
            <a:off x="582314" y="1271682"/>
            <a:ext cx="10773371" cy="524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Aft>
                <a:spcPts val="12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Built in ’50s &amp; ‘60s – poor condition, many substandard features:</a:t>
            </a:r>
          </a:p>
          <a:p>
            <a:pPr lvl="1">
              <a:spcAft>
                <a:spcPts val="1200"/>
              </a:spcAft>
              <a:buFont typeface="Courier New" panose="02070309020205020404" pitchFamily="49" charset="0"/>
              <a:buChar char="o"/>
            </a:pPr>
            <a:r>
              <a:rPr lang="en-US" sz="2000" kern="0" dirty="0">
                <a:latin typeface="Verdana" panose="020B0604030504040204" pitchFamily="34" charset="0"/>
                <a:ea typeface="Verdana" panose="020B0604030504040204" pitchFamily="34" charset="0"/>
              </a:rPr>
              <a:t>Short accel/</a:t>
            </a:r>
            <a:r>
              <a:rPr lang="en-US" sz="2000" kern="0" dirty="0" err="1">
                <a:latin typeface="Verdana" panose="020B0604030504040204" pitchFamily="34" charset="0"/>
                <a:ea typeface="Verdana" panose="020B0604030504040204" pitchFamily="34" charset="0"/>
              </a:rPr>
              <a:t>decel</a:t>
            </a:r>
            <a:r>
              <a:rPr lang="en-US" sz="2000" kern="0" dirty="0">
                <a:latin typeface="Verdana" panose="020B0604030504040204" pitchFamily="34" charset="0"/>
                <a:ea typeface="Verdana" panose="020B0604030504040204" pitchFamily="34" charset="0"/>
              </a:rPr>
              <a:t> lengths</a:t>
            </a:r>
          </a:p>
          <a:p>
            <a:pPr lvl="1">
              <a:spcAft>
                <a:spcPts val="1200"/>
              </a:spcAft>
              <a:buFont typeface="Courier New" panose="02070309020205020404" pitchFamily="49" charset="0"/>
              <a:buChar char="o"/>
            </a:pPr>
            <a:r>
              <a:rPr lang="en-US" sz="2000" kern="0" dirty="0">
                <a:latin typeface="Verdana" panose="020B0604030504040204" pitchFamily="34" charset="0"/>
                <a:ea typeface="Verdana" panose="020B0604030504040204" pitchFamily="34" charset="0"/>
              </a:rPr>
              <a:t>Insufficient weave (exits close together)</a:t>
            </a:r>
          </a:p>
          <a:p>
            <a:pPr lvl="1">
              <a:spcAft>
                <a:spcPts val="1800"/>
              </a:spcAft>
              <a:buFont typeface="Courier New" panose="02070309020205020404" pitchFamily="49" charset="0"/>
              <a:buChar char="o"/>
            </a:pPr>
            <a:r>
              <a:rPr lang="en-US" sz="2000" kern="0" dirty="0">
                <a:latin typeface="Verdana" panose="020B0604030504040204" pitchFamily="34" charset="0"/>
                <a:ea typeface="Verdana" panose="020B0604030504040204" pitchFamily="34" charset="0"/>
              </a:rPr>
              <a:t>Narrow shoulder widths</a:t>
            </a:r>
          </a:p>
          <a:p>
            <a:pPr>
              <a:spcAft>
                <a:spcPts val="12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Above avg crash rate - Safety Corridor w/reduced speed limit since early ‘00s</a:t>
            </a:r>
            <a:endParaRPr lang="en-US" sz="2000" kern="0" dirty="0">
              <a:latin typeface="Verdana" panose="020B0604030504040204" pitchFamily="34" charset="0"/>
              <a:ea typeface="Verdana" panose="020B0604030504040204" pitchFamily="34" charset="0"/>
            </a:endParaRPr>
          </a:p>
          <a:p>
            <a:pPr>
              <a:spcAft>
                <a:spcPts val="12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Busy corridor connecting NY Metro area w/PA and further West</a:t>
            </a:r>
          </a:p>
          <a:p>
            <a:pPr>
              <a:spcAft>
                <a:spcPts val="12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Key connector for local/regional traffic &amp; gateway to Poconos</a:t>
            </a:r>
          </a:p>
          <a:p>
            <a:pPr>
              <a:spcAft>
                <a:spcPts val="18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2045 Design Year volumes expected to be ~ 130K</a:t>
            </a:r>
          </a:p>
          <a:p>
            <a:pPr marL="0" indent="0">
              <a:spcAft>
                <a:spcPts val="1800"/>
              </a:spcAft>
              <a:buNone/>
            </a:pPr>
            <a:endParaRPr lang="en-US" sz="2400" kern="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53777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15900"/>
            <a:ext cx="10972800" cy="914400"/>
          </a:xfrm>
        </p:spPr>
        <p:txBody>
          <a:bodyPr anchorCtr="0">
            <a:normAutofit/>
          </a:bodyPr>
          <a:lstStyle/>
          <a:p>
            <a:r>
              <a:rPr lang="en-US" sz="2800" b="0" dirty="0"/>
              <a:t>SR 80 Existing &amp; Proposed Section</a:t>
            </a:r>
            <a:endParaRPr lang="en-US" b="0" dirty="0"/>
          </a:p>
        </p:txBody>
      </p:sp>
      <p:pic>
        <p:nvPicPr>
          <p:cNvPr id="2" name="Content Placeholder 5" descr="A diagram of a parking lot&#10;&#10;AI-generated content may be incorrect.">
            <a:extLst>
              <a:ext uri="{FF2B5EF4-FFF2-40B4-BE49-F238E27FC236}">
                <a16:creationId xmlns:a16="http://schemas.microsoft.com/office/drawing/2014/main" id="{F37D8D83-8462-0848-204A-AD75F54F2CE8}"/>
              </a:ext>
            </a:extLst>
          </p:cNvPr>
          <p:cNvPicPr>
            <a:picLocks noGrp="1" noChangeAspect="1"/>
          </p:cNvPicPr>
          <p:nvPr>
            <p:ph idx="1"/>
          </p:nvPr>
        </p:nvPicPr>
        <p:blipFill>
          <a:blip r:embed="rId3"/>
          <a:stretch>
            <a:fillRect/>
          </a:stretch>
        </p:blipFill>
        <p:spPr>
          <a:xfrm>
            <a:off x="690944" y="1130300"/>
            <a:ext cx="7275499" cy="5410200"/>
          </a:xfrm>
        </p:spPr>
      </p:pic>
      <p:sp>
        <p:nvSpPr>
          <p:cNvPr id="7" name="Text Placeholder 3">
            <a:extLst>
              <a:ext uri="{FF2B5EF4-FFF2-40B4-BE49-F238E27FC236}">
                <a16:creationId xmlns:a16="http://schemas.microsoft.com/office/drawing/2014/main" id="{25ACC266-31A6-B3B2-E83D-8414BFED86D5}"/>
              </a:ext>
            </a:extLst>
          </p:cNvPr>
          <p:cNvSpPr txBox="1">
            <a:spLocks/>
          </p:cNvSpPr>
          <p:nvPr/>
        </p:nvSpPr>
        <p:spPr bwMode="auto">
          <a:xfrm>
            <a:off x="7683500" y="2044700"/>
            <a:ext cx="3817556" cy="314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Aft>
                <a:spcPts val="18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MPT must include two lanes of traffic in each direction</a:t>
            </a:r>
          </a:p>
          <a:p>
            <a:pPr>
              <a:spcAft>
                <a:spcPts val="18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Wider section accounts for staging and current &amp; future volumes</a:t>
            </a:r>
          </a:p>
          <a:p>
            <a:pPr marL="0" indent="0">
              <a:spcAft>
                <a:spcPts val="1800"/>
              </a:spcAft>
              <a:buNone/>
            </a:pPr>
            <a:endParaRPr lang="en-US" sz="2400" kern="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6419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24306"/>
            <a:ext cx="10972800" cy="914400"/>
          </a:xfrm>
        </p:spPr>
        <p:txBody>
          <a:bodyPr anchor="t" anchorCtr="0"/>
          <a:lstStyle/>
          <a:p>
            <a:r>
              <a:rPr lang="en-US" sz="2800" b="0" dirty="0"/>
              <a:t>SR 80-</a:t>
            </a:r>
            <a:r>
              <a:rPr lang="en-US" sz="2800" b="0" dirty="0">
                <a:sym typeface="Wingdings" panose="05000000000000000000" pitchFamily="2" charset="2"/>
              </a:rPr>
              <a:t>BO1 (Breakout 1)</a:t>
            </a:r>
            <a:endParaRPr lang="en-US" sz="2800" b="0" dirty="0"/>
          </a:p>
        </p:txBody>
      </p:sp>
      <p:sp>
        <p:nvSpPr>
          <p:cNvPr id="7" name="Rectangle 6">
            <a:extLst>
              <a:ext uri="{FF2B5EF4-FFF2-40B4-BE49-F238E27FC236}">
                <a16:creationId xmlns:a16="http://schemas.microsoft.com/office/drawing/2014/main" id="{127069B7-7FF6-432D-E095-84AA3258ADEB}"/>
              </a:ext>
            </a:extLst>
          </p:cNvPr>
          <p:cNvSpPr/>
          <p:nvPr/>
        </p:nvSpPr>
        <p:spPr>
          <a:xfrm>
            <a:off x="9842500" y="6223000"/>
            <a:ext cx="2120900" cy="50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p&#10;&#10;Description automatically generated">
            <a:extLst>
              <a:ext uri="{FF2B5EF4-FFF2-40B4-BE49-F238E27FC236}">
                <a16:creationId xmlns:a16="http://schemas.microsoft.com/office/drawing/2014/main" id="{7BA30D3F-F273-2501-1865-139A4902CD48}"/>
              </a:ext>
            </a:extLst>
          </p:cNvPr>
          <p:cNvPicPr>
            <a:picLocks noChangeAspect="1"/>
          </p:cNvPicPr>
          <p:nvPr/>
        </p:nvPicPr>
        <p:blipFill rotWithShape="1">
          <a:blip r:embed="rId3">
            <a:extLst>
              <a:ext uri="{28A0092B-C50C-407E-A947-70E740481C1C}">
                <a14:useLocalDpi xmlns:a14="http://schemas.microsoft.com/office/drawing/2010/main" val="0"/>
              </a:ext>
            </a:extLst>
          </a:blip>
          <a:srcRect l="1781" t="16369" r="1528" b="9244"/>
          <a:stretch/>
        </p:blipFill>
        <p:spPr>
          <a:xfrm>
            <a:off x="685801" y="1025157"/>
            <a:ext cx="9434535" cy="5608537"/>
          </a:xfrm>
          <a:prstGeom prst="rect">
            <a:avLst/>
          </a:prstGeom>
          <a:ln w="12700">
            <a:solidFill>
              <a:srgbClr val="003D7D"/>
            </a:solidFill>
          </a:ln>
        </p:spPr>
      </p:pic>
      <p:sp>
        <p:nvSpPr>
          <p:cNvPr id="9" name="Oval 8">
            <a:extLst>
              <a:ext uri="{FF2B5EF4-FFF2-40B4-BE49-F238E27FC236}">
                <a16:creationId xmlns:a16="http://schemas.microsoft.com/office/drawing/2014/main" id="{23E47443-A558-B528-4EBF-7F22BB760BC4}"/>
              </a:ext>
            </a:extLst>
          </p:cNvPr>
          <p:cNvSpPr/>
          <p:nvPr/>
        </p:nvSpPr>
        <p:spPr>
          <a:xfrm rot="853447">
            <a:off x="657058" y="1741669"/>
            <a:ext cx="3868337" cy="1999085"/>
          </a:xfrm>
          <a:custGeom>
            <a:avLst/>
            <a:gdLst>
              <a:gd name="connsiteX0" fmla="*/ 0 w 3868337"/>
              <a:gd name="connsiteY0" fmla="*/ 999543 h 1999085"/>
              <a:gd name="connsiteX1" fmla="*/ 1934169 w 3868337"/>
              <a:gd name="connsiteY1" fmla="*/ 0 h 1999085"/>
              <a:gd name="connsiteX2" fmla="*/ 3868338 w 3868337"/>
              <a:gd name="connsiteY2" fmla="*/ 999543 h 1999085"/>
              <a:gd name="connsiteX3" fmla="*/ 1934169 w 3868337"/>
              <a:gd name="connsiteY3" fmla="*/ 1999086 h 1999085"/>
              <a:gd name="connsiteX4" fmla="*/ 0 w 3868337"/>
              <a:gd name="connsiteY4" fmla="*/ 999543 h 1999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337" h="1999085" extrusionOk="0">
                <a:moveTo>
                  <a:pt x="0" y="999543"/>
                </a:moveTo>
                <a:cubicBezTo>
                  <a:pt x="-54800" y="294314"/>
                  <a:pt x="861724" y="-51373"/>
                  <a:pt x="1934169" y="0"/>
                </a:cubicBezTo>
                <a:cubicBezTo>
                  <a:pt x="2966006" y="-8810"/>
                  <a:pt x="3826831" y="455329"/>
                  <a:pt x="3868338" y="999543"/>
                </a:cubicBezTo>
                <a:cubicBezTo>
                  <a:pt x="3951827" y="1728196"/>
                  <a:pt x="3216454" y="1910160"/>
                  <a:pt x="1934169" y="1999086"/>
                </a:cubicBezTo>
                <a:cubicBezTo>
                  <a:pt x="953528" y="2003229"/>
                  <a:pt x="4652" y="1604730"/>
                  <a:pt x="0" y="999543"/>
                </a:cubicBezTo>
                <a:close/>
              </a:path>
            </a:pathLst>
          </a:custGeom>
          <a:noFill/>
          <a:ln w="38100">
            <a:solidFill>
              <a:srgbClr val="00B050"/>
            </a:solidFill>
            <a:extLst>
              <a:ext uri="{C807C97D-BFC1-408E-A445-0C87EB9F89A2}">
                <ask:lineSketchStyleProps xmlns:ask="http://schemas.microsoft.com/office/drawing/2018/sketchyshapes" sd="26432753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 company name&#10;&#10;Description automatically generated">
            <a:extLst>
              <a:ext uri="{FF2B5EF4-FFF2-40B4-BE49-F238E27FC236}">
                <a16:creationId xmlns:a16="http://schemas.microsoft.com/office/drawing/2014/main" id="{CD3FEB95-91A6-C637-3F49-0191FB800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5385" y="1421061"/>
            <a:ext cx="1370013" cy="985829"/>
          </a:xfrm>
          <a:prstGeom prst="rect">
            <a:avLst/>
          </a:prstGeom>
        </p:spPr>
      </p:pic>
      <p:sp>
        <p:nvSpPr>
          <p:cNvPr id="17" name="Text Placeholder 3">
            <a:extLst>
              <a:ext uri="{FF2B5EF4-FFF2-40B4-BE49-F238E27FC236}">
                <a16:creationId xmlns:a16="http://schemas.microsoft.com/office/drawing/2014/main" id="{60CF99BC-E0EB-61B0-E429-54383E602534}"/>
              </a:ext>
            </a:extLst>
          </p:cNvPr>
          <p:cNvSpPr txBox="1">
            <a:spLocks/>
          </p:cNvSpPr>
          <p:nvPr/>
        </p:nvSpPr>
        <p:spPr bwMode="auto">
          <a:xfrm>
            <a:off x="10240692" y="2418515"/>
            <a:ext cx="1559397" cy="334333"/>
          </a:xfrm>
          <a:prstGeom prst="rect">
            <a:avLst/>
          </a:prstGeom>
          <a:solidFill>
            <a:schemeClr val="bg1"/>
          </a:solidFill>
          <a:ln w="6350">
            <a:solidFill>
              <a:schemeClr val="tx1"/>
            </a:solidFill>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tx1"/>
                </a:solidFill>
                <a:latin typeface="+mn-lt"/>
                <a:ea typeface="+mn-ea"/>
                <a:cs typeface="+mn-cs"/>
              </a:defRPr>
            </a:lvl1pPr>
            <a:lvl2pPr marL="457200" indent="0" algn="l" rtl="0" eaLnBrk="1" fontAlgn="base" hangingPunct="1">
              <a:spcBef>
                <a:spcPct val="20000"/>
              </a:spcBef>
              <a:spcAft>
                <a:spcPct val="0"/>
              </a:spcAft>
              <a:buNone/>
              <a:defRPr sz="1200">
                <a:solidFill>
                  <a:schemeClr val="tx1"/>
                </a:solidFill>
                <a:latin typeface="+mn-lt"/>
              </a:defRPr>
            </a:lvl2pPr>
            <a:lvl3pPr marL="914400" indent="0" algn="l" rtl="0" eaLnBrk="1" fontAlgn="base" hangingPunct="1">
              <a:spcBef>
                <a:spcPct val="20000"/>
              </a:spcBef>
              <a:spcAft>
                <a:spcPct val="0"/>
              </a:spcAft>
              <a:buNone/>
              <a:defRPr sz="1000">
                <a:solidFill>
                  <a:schemeClr val="tx1"/>
                </a:solidFill>
                <a:latin typeface="+mn-lt"/>
              </a:defRPr>
            </a:lvl3pPr>
            <a:lvl4pPr marL="1371600" indent="0" algn="l" rtl="0" eaLnBrk="1" fontAlgn="base" hangingPunct="1">
              <a:spcBef>
                <a:spcPct val="20000"/>
              </a:spcBef>
              <a:spcAft>
                <a:spcPct val="0"/>
              </a:spcAft>
              <a:buNone/>
              <a:defRPr sz="900">
                <a:solidFill>
                  <a:schemeClr val="tx1"/>
                </a:solidFill>
                <a:latin typeface="+mn-lt"/>
              </a:defRPr>
            </a:lvl4pPr>
            <a:lvl5pPr marL="1828800" indent="0" algn="l" rtl="0" eaLnBrk="1" fontAlgn="base" hangingPunct="1">
              <a:spcBef>
                <a:spcPct val="20000"/>
              </a:spcBef>
              <a:spcAft>
                <a:spcPct val="0"/>
              </a:spcAft>
              <a:buNone/>
              <a:defRPr sz="900">
                <a:solidFill>
                  <a:schemeClr val="tx1"/>
                </a:solidFill>
                <a:latin typeface="+mn-lt"/>
              </a:defRPr>
            </a:lvl5pPr>
            <a:lvl6pPr marL="2286000" indent="0" algn="l" rtl="0" eaLnBrk="1" fontAlgn="base" hangingPunct="1">
              <a:spcBef>
                <a:spcPct val="20000"/>
              </a:spcBef>
              <a:spcAft>
                <a:spcPct val="0"/>
              </a:spcAft>
              <a:buNone/>
              <a:defRPr sz="900">
                <a:solidFill>
                  <a:schemeClr val="tx1"/>
                </a:solidFill>
                <a:latin typeface="+mn-lt"/>
              </a:defRPr>
            </a:lvl6pPr>
            <a:lvl7pPr marL="2743200" indent="0" algn="l" rtl="0" eaLnBrk="1" fontAlgn="base" hangingPunct="1">
              <a:spcBef>
                <a:spcPct val="20000"/>
              </a:spcBef>
              <a:spcAft>
                <a:spcPct val="0"/>
              </a:spcAft>
              <a:buNone/>
              <a:defRPr sz="900">
                <a:solidFill>
                  <a:schemeClr val="tx1"/>
                </a:solidFill>
                <a:latin typeface="+mn-lt"/>
              </a:defRPr>
            </a:lvl7pPr>
            <a:lvl8pPr marL="3200400" indent="0" algn="l" rtl="0" eaLnBrk="1" fontAlgn="base" hangingPunct="1">
              <a:spcBef>
                <a:spcPct val="20000"/>
              </a:spcBef>
              <a:spcAft>
                <a:spcPct val="0"/>
              </a:spcAft>
              <a:buNone/>
              <a:defRPr sz="900">
                <a:solidFill>
                  <a:schemeClr val="tx1"/>
                </a:solidFill>
                <a:latin typeface="+mn-lt"/>
              </a:defRPr>
            </a:lvl8pPr>
            <a:lvl9pPr marL="3657600" indent="0" algn="l" rtl="0" eaLnBrk="1" fontAlgn="base" hangingPunct="1">
              <a:spcBef>
                <a:spcPct val="20000"/>
              </a:spcBef>
              <a:spcAft>
                <a:spcPct val="0"/>
              </a:spcAft>
              <a:buNone/>
              <a:defRPr sz="900">
                <a:solidFill>
                  <a:schemeClr val="tx1"/>
                </a:solidFill>
                <a:latin typeface="+mn-lt"/>
              </a:defRPr>
            </a:lvl9pPr>
          </a:lstStyle>
          <a:p>
            <a:r>
              <a:rPr lang="en-US" kern="0" dirty="0">
                <a:latin typeface="Verdana" panose="020B0604030504040204" pitchFamily="34" charset="0"/>
                <a:ea typeface="Verdana" panose="020B0604030504040204" pitchFamily="34" charset="0"/>
              </a:rPr>
              <a:t>I80project.com</a:t>
            </a:r>
          </a:p>
        </p:txBody>
      </p:sp>
    </p:spTree>
    <p:extLst>
      <p:ext uri="{BB962C8B-B14F-4D97-AF65-F5344CB8AC3E}">
        <p14:creationId xmlns:p14="http://schemas.microsoft.com/office/powerpoint/2010/main" val="2566288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15900"/>
            <a:ext cx="10972800" cy="914400"/>
          </a:xfrm>
        </p:spPr>
        <p:txBody>
          <a:bodyPr anchorCtr="0">
            <a:normAutofit/>
          </a:bodyPr>
          <a:lstStyle/>
          <a:p>
            <a:r>
              <a:rPr lang="en-US" sz="2800" b="0" dirty="0"/>
              <a:t>SR 80-</a:t>
            </a:r>
            <a:r>
              <a:rPr lang="en-US" sz="2800" b="0" dirty="0">
                <a:sym typeface="Wingdings" panose="05000000000000000000" pitchFamily="2" charset="2"/>
              </a:rPr>
              <a:t>BO1 Key Improvements</a:t>
            </a:r>
            <a:endParaRPr lang="en-US" b="0" dirty="0"/>
          </a:p>
        </p:txBody>
      </p:sp>
      <p:sp>
        <p:nvSpPr>
          <p:cNvPr id="7" name="Text Placeholder 3">
            <a:extLst>
              <a:ext uri="{FF2B5EF4-FFF2-40B4-BE49-F238E27FC236}">
                <a16:creationId xmlns:a16="http://schemas.microsoft.com/office/drawing/2014/main" id="{25ACC266-31A6-B3B2-E83D-8414BFED86D5}"/>
              </a:ext>
            </a:extLst>
          </p:cNvPr>
          <p:cNvSpPr txBox="1">
            <a:spLocks/>
          </p:cNvSpPr>
          <p:nvPr/>
        </p:nvSpPr>
        <p:spPr bwMode="auto">
          <a:xfrm>
            <a:off x="607714" y="1398682"/>
            <a:ext cx="10773371" cy="417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Aft>
                <a:spcPts val="18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Reconstruct &amp; widen 1.5 miles of I-80 with new conc. pavement</a:t>
            </a:r>
          </a:p>
          <a:p>
            <a:pPr>
              <a:spcAft>
                <a:spcPts val="18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Replace and widen 1 mainline bridge</a:t>
            </a:r>
          </a:p>
          <a:p>
            <a:pPr>
              <a:spcAft>
                <a:spcPts val="18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Construct 7 ramp structures to replace partial interchange at Exit 303 (SR 611) with a new, full access interchange</a:t>
            </a:r>
          </a:p>
          <a:p>
            <a:pPr>
              <a:spcAft>
                <a:spcPts val="18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Install 14 retaining walls and 2 sound barrier walls</a:t>
            </a:r>
          </a:p>
          <a:p>
            <a:pPr>
              <a:spcAft>
                <a:spcPts val="1800"/>
              </a:spcAft>
              <a:buFont typeface="Courier New" panose="02070309020205020404" pitchFamily="49" charset="0"/>
              <a:buChar char="o"/>
            </a:pPr>
            <a:r>
              <a:rPr lang="en-US" sz="2400" kern="0" dirty="0">
                <a:latin typeface="Verdana" panose="020B0604030504040204" pitchFamily="34" charset="0"/>
                <a:ea typeface="Verdana" panose="020B0604030504040204" pitchFamily="34" charset="0"/>
              </a:rPr>
              <a:t>Upgrade roadway drainage system and add multiple stormwater basins to improve water quality and control runoff</a:t>
            </a:r>
          </a:p>
          <a:p>
            <a:pPr marL="0" indent="0">
              <a:spcAft>
                <a:spcPts val="1800"/>
              </a:spcAft>
              <a:buNone/>
            </a:pPr>
            <a:endParaRPr lang="en-US" sz="2400" kern="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67307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8D22398-A051-4850-A826-26C763DBCD9E}"/>
              </a:ext>
            </a:extLst>
          </p:cNvPr>
          <p:cNvSpPr>
            <a:spLocks noGrp="1"/>
          </p:cNvSpPr>
          <p:nvPr>
            <p:ph type="title"/>
          </p:nvPr>
        </p:nvSpPr>
        <p:spPr>
          <a:xfrm>
            <a:off x="812800" y="215900"/>
            <a:ext cx="10972800" cy="914400"/>
          </a:xfrm>
        </p:spPr>
        <p:txBody>
          <a:bodyPr anchorCtr="0">
            <a:normAutofit/>
          </a:bodyPr>
          <a:lstStyle/>
          <a:p>
            <a:r>
              <a:rPr lang="en-US" sz="2800" b="0" dirty="0"/>
              <a:t>SR 80-</a:t>
            </a:r>
            <a:r>
              <a:rPr lang="en-US" sz="2800" b="0" dirty="0">
                <a:sym typeface="Wingdings" panose="05000000000000000000" pitchFamily="2" charset="2"/>
              </a:rPr>
              <a:t>BO1 Key Improvements</a:t>
            </a:r>
            <a:endParaRPr lang="en-US" b="0" dirty="0"/>
          </a:p>
        </p:txBody>
      </p:sp>
      <p:pic>
        <p:nvPicPr>
          <p:cNvPr id="4" name="Picture 3" descr="A picture containing road, highway&#10;&#10;Description automatically generated">
            <a:extLst>
              <a:ext uri="{FF2B5EF4-FFF2-40B4-BE49-F238E27FC236}">
                <a16:creationId xmlns:a16="http://schemas.microsoft.com/office/drawing/2014/main" id="{3577C784-7A66-0EDC-79DD-E52E6ADC6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940" y="1828800"/>
            <a:ext cx="7185660" cy="4850012"/>
          </a:xfrm>
          <a:prstGeom prst="rect">
            <a:avLst/>
          </a:prstGeom>
        </p:spPr>
      </p:pic>
      <p:pic>
        <p:nvPicPr>
          <p:cNvPr id="2" name="Picture 1">
            <a:extLst>
              <a:ext uri="{FF2B5EF4-FFF2-40B4-BE49-F238E27FC236}">
                <a16:creationId xmlns:a16="http://schemas.microsoft.com/office/drawing/2014/main" id="{33CBAF60-C732-5B95-281B-A28D0B3F6C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56" t="25236" r="11239" b="224"/>
          <a:stretch/>
        </p:blipFill>
        <p:spPr bwMode="auto">
          <a:xfrm>
            <a:off x="659129" y="1012190"/>
            <a:ext cx="5669280" cy="2926080"/>
          </a:xfrm>
          <a:prstGeom prst="rect">
            <a:avLst/>
          </a:prstGeom>
          <a:ln w="19050">
            <a:solidFill>
              <a:srgbClr val="003D7D"/>
            </a:solidFill>
          </a:ln>
          <a:extLst>
            <a:ext uri="{53640926-AAD7-44D8-BBD7-CCE9431645EC}">
              <a14:shadowObscured xmlns:a14="http://schemas.microsoft.com/office/drawing/2010/main"/>
            </a:ext>
          </a:extLst>
        </p:spPr>
      </p:pic>
      <p:sp>
        <p:nvSpPr>
          <p:cNvPr id="5" name="Text Placeholder 3">
            <a:extLst>
              <a:ext uri="{FF2B5EF4-FFF2-40B4-BE49-F238E27FC236}">
                <a16:creationId xmlns:a16="http://schemas.microsoft.com/office/drawing/2014/main" id="{269209A1-5C17-7466-CB91-5BC94DF97FA0}"/>
              </a:ext>
            </a:extLst>
          </p:cNvPr>
          <p:cNvSpPr txBox="1">
            <a:spLocks/>
          </p:cNvSpPr>
          <p:nvPr/>
        </p:nvSpPr>
        <p:spPr bwMode="auto">
          <a:xfrm>
            <a:off x="812800" y="5029200"/>
            <a:ext cx="3482943" cy="581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spcAft>
                <a:spcPts val="1800"/>
              </a:spcAft>
              <a:buNone/>
            </a:pPr>
            <a:r>
              <a:rPr lang="en-US" sz="2400" kern="0" dirty="0">
                <a:latin typeface="Verdana" panose="020B0604030504040204" pitchFamily="34" charset="0"/>
                <a:ea typeface="Verdana" panose="020B0604030504040204" pitchFamily="34" charset="0"/>
              </a:rPr>
              <a:t>Exit 303 – Route 611</a:t>
            </a:r>
          </a:p>
        </p:txBody>
      </p:sp>
    </p:spTree>
    <p:extLst>
      <p:ext uri="{BB962C8B-B14F-4D97-AF65-F5344CB8AC3E}">
        <p14:creationId xmlns:p14="http://schemas.microsoft.com/office/powerpoint/2010/main" val="1722628688"/>
      </p:ext>
    </p:extLst>
  </p:cSld>
  <p:clrMapOvr>
    <a:masterClrMapping/>
  </p:clrMapOvr>
</p:sld>
</file>

<file path=ppt/theme/theme1.xml><?xml version="1.0" encoding="utf-8"?>
<a:theme xmlns:a="http://schemas.openxmlformats.org/drawingml/2006/main" name="OS-1100 (9-08)">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4CE1C229-316A-45E2-ADFB-154BC0B43F0D}" vid="{D1168ED1-A201-43F0-9DFF-969F077E28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12026</TotalTime>
  <Words>2052</Words>
  <Application>Microsoft Office PowerPoint</Application>
  <PresentationFormat>Widescreen</PresentationFormat>
  <Paragraphs>189</Paragraphs>
  <Slides>25</Slides>
  <Notes>25</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Arial</vt:lpstr>
      <vt:lpstr>Calibri</vt:lpstr>
      <vt:lpstr>Courier New</vt:lpstr>
      <vt:lpstr>Symbol</vt:lpstr>
      <vt:lpstr>Times New Roman</vt:lpstr>
      <vt:lpstr>Verdana</vt:lpstr>
      <vt:lpstr>Wingdings</vt:lpstr>
      <vt:lpstr>OS-1100 (9-08)</vt:lpstr>
      <vt:lpstr>Adobe Acrobat Document</vt:lpstr>
      <vt:lpstr>District 5-0 Project Overview Four Large Projects Letting in 2026 </vt:lpstr>
      <vt:lpstr>District 5 2026 Large Projects</vt:lpstr>
      <vt:lpstr>District 5 2026 Large Projects</vt:lpstr>
      <vt:lpstr>Monroe Co SR 80-17M  BO1 (Breakout 1)</vt:lpstr>
      <vt:lpstr>SR 80 Existing Conditions</vt:lpstr>
      <vt:lpstr>SR 80 Existing &amp; Proposed Section</vt:lpstr>
      <vt:lpstr>SR 80-BO1 (Breakout 1)</vt:lpstr>
      <vt:lpstr>SR 80-BO1 Key Improvements</vt:lpstr>
      <vt:lpstr>SR 80-BO1 Key Improvements</vt:lpstr>
      <vt:lpstr>Lehigh Co SR 378 Hill to Hill Bridge</vt:lpstr>
      <vt:lpstr>SR 378 Hill to Hill Bridge</vt:lpstr>
      <vt:lpstr>SR 378 Hill to Hill Bridge</vt:lpstr>
      <vt:lpstr>SR 378 Hill to Hill Bridge</vt:lpstr>
      <vt:lpstr>SR 378 Hill to Hill Bridge</vt:lpstr>
      <vt:lpstr>Lehigh Co SR 309-19M Center Valley Parkway</vt:lpstr>
      <vt:lpstr>SR 309-19M Center Valley Parkway</vt:lpstr>
      <vt:lpstr>SR 309-19M Issues</vt:lpstr>
      <vt:lpstr>SR 309-19M Center Valley Parkway</vt:lpstr>
      <vt:lpstr>SR 309-19M Proposed Work</vt:lpstr>
      <vt:lpstr>SR 309-19M Flythrough</vt:lpstr>
      <vt:lpstr>Berks Co SR 222-28M Widening</vt:lpstr>
      <vt:lpstr>Berks Co SR 222-28M Pleasant Hill RAB</vt:lpstr>
      <vt:lpstr>Berks Co SR 222-28M Richmond RAB</vt:lpstr>
      <vt:lpstr>Berks Co SR 222-28M Kutztown Bypass Turn Around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Pennsylvania Department of Transportation Engineering District 5-0 Construction Update</dc:title>
  <dc:creator>McFadden, Joseph R</dc:creator>
  <cp:lastModifiedBy>Rostron, David</cp:lastModifiedBy>
  <cp:revision>215</cp:revision>
  <cp:lastPrinted>2024-11-05T19:15:33Z</cp:lastPrinted>
  <dcterms:created xsi:type="dcterms:W3CDTF">2020-12-07T03:07:28Z</dcterms:created>
  <dcterms:modified xsi:type="dcterms:W3CDTF">2026-03-17T00:45:35Z</dcterms:modified>
</cp:coreProperties>
</file>