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4" r:id="rId5"/>
    <p:sldMasterId id="2147483720" r:id="rId6"/>
  </p:sldMasterIdLst>
  <p:notesMasterIdLst>
    <p:notesMasterId r:id="rId20"/>
  </p:notesMasterIdLst>
  <p:handoutMasterIdLst>
    <p:handoutMasterId r:id="rId21"/>
  </p:handoutMasterIdLst>
  <p:sldIdLst>
    <p:sldId id="308" r:id="rId7"/>
    <p:sldId id="2147482661" r:id="rId8"/>
    <p:sldId id="311" r:id="rId9"/>
    <p:sldId id="2147482634" r:id="rId10"/>
    <p:sldId id="2147482682" r:id="rId11"/>
    <p:sldId id="314" r:id="rId12"/>
    <p:sldId id="2147482604" r:id="rId13"/>
    <p:sldId id="297" r:id="rId14"/>
    <p:sldId id="2147482689" r:id="rId15"/>
    <p:sldId id="2146847340" r:id="rId16"/>
    <p:sldId id="2147482704" r:id="rId17"/>
    <p:sldId id="293" r:id="rId18"/>
    <p:sldId id="2147482596"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B3C507-7496-F5D0-C9F3-9B5BAB49ED70}" name="Hartzell, Kathryn" initials="KH" userId="S::khartzel@paturnpike.com::4cbe2858-19d1-4a9f-af98-60a2b13cc289" providerId="AD"/>
  <p188:author id="{88517D3F-40E3-F0D6-BD2F-E8E08259A812}" name="Taylor, Robert" initials="RT" userId="S::robtaylo@paturnpike.com::78dcb461-2486-4db9-a953-d5346a988a46" providerId="AD"/>
  <p188:author id="{944C81B9-EEA7-2A13-A2D0-2989EBFD457A}" name="Gervasio, Leslie" initials="LG" userId="S::lgervasio@paturnpike.com::679501e2-4024-4af7-8d3e-286099de92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73C04D"/>
    <a:srgbClr val="06131C"/>
    <a:srgbClr val="E97132"/>
    <a:srgbClr val="7AB13D"/>
    <a:srgbClr val="0D793E"/>
    <a:srgbClr val="004C21"/>
    <a:srgbClr val="0B71B9"/>
    <a:srgbClr val="105676"/>
    <a:srgbClr val="0A3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1E12AC-8C14-4795-8629-C91766C426C9}" v="2" dt="2025-07-09T17:26:19.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98" d="100"/>
          <a:sy n="98" d="100"/>
        </p:scale>
        <p:origin x="1018" y="32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C8D082-7B54-A02F-3D61-8BC047F2BB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262028-4F71-5735-FCF8-F6ECDC5A57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FFFBB8-3DDD-43CB-91B0-A2BD5262DCF8}" type="datetimeFigureOut">
              <a:rPr lang="en-US" smtClean="0"/>
              <a:t>9/4/2025</a:t>
            </a:fld>
            <a:endParaRPr lang="en-US"/>
          </a:p>
        </p:txBody>
      </p:sp>
      <p:sp>
        <p:nvSpPr>
          <p:cNvPr id="4" name="Footer Placeholder 3">
            <a:extLst>
              <a:ext uri="{FF2B5EF4-FFF2-40B4-BE49-F238E27FC236}">
                <a16:creationId xmlns:a16="http://schemas.microsoft.com/office/drawing/2014/main" id="{74901BBB-00F6-9C34-BD7D-9556FE2927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E4D636-1F8C-2BB6-5AD5-265D201ACF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F75E41-9191-4973-8AE5-745C80D9B26E}" type="slidenum">
              <a:rPr lang="en-US" smtClean="0"/>
              <a:t>‹#›</a:t>
            </a:fld>
            <a:endParaRPr lang="en-US"/>
          </a:p>
        </p:txBody>
      </p:sp>
    </p:spTree>
    <p:extLst>
      <p:ext uri="{BB962C8B-B14F-4D97-AF65-F5344CB8AC3E}">
        <p14:creationId xmlns:p14="http://schemas.microsoft.com/office/powerpoint/2010/main" val="95292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FE152-CA1F-4B30-ABC4-CB59290B259A}"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6D2BD-9507-4E70-8B8E-6E97E77B318C}" type="slidenum">
              <a:rPr lang="en-US" smtClean="0"/>
              <a:t>‹#›</a:t>
            </a:fld>
            <a:endParaRPr lang="en-US"/>
          </a:p>
        </p:txBody>
      </p:sp>
    </p:spTree>
    <p:extLst>
      <p:ext uri="{BB962C8B-B14F-4D97-AF65-F5344CB8AC3E}">
        <p14:creationId xmlns:p14="http://schemas.microsoft.com/office/powerpoint/2010/main" val="1180826630"/>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31C4-96DB-6AEC-D688-9A1B60686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2B80A-D1CC-287A-D03F-AB1C381030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2DBDE-D13D-6AA3-DF22-7FD1897137BA}"/>
              </a:ext>
            </a:extLst>
          </p:cNvPr>
          <p:cNvSpPr>
            <a:spLocks noGrp="1"/>
          </p:cNvSpPr>
          <p:nvPr>
            <p:ph type="body" idx="1"/>
          </p:nvPr>
        </p:nvSpPr>
        <p:spPr/>
        <p:txBody>
          <a:bodyPr/>
          <a:lstStyle/>
          <a:p>
            <a:pPr marL="171450" indent="-171450">
              <a:buFont typeface="Arial" panose="020B0604020202020204" pitchFamily="34" charset="0"/>
              <a:buChar char="•"/>
            </a:pPr>
            <a:r>
              <a:rPr lang="en-US" sz="1100"/>
              <a:t>The PTC is installing a large-scale fiber optic broadband network in the eastern part of its system to enhance communications capacity. This network will increase bandwidth, boost connectivity between the agency’s administrative buildings and support automated tolling and advanced telecommunications applications for improved customer safety and mobility. </a:t>
            </a:r>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r>
              <a:rPr lang="en-US" sz="1100"/>
              <a:t>It’s an important component of the PA Turnpike’s ongoing efforts to move our intelligent transportation systems forward and prepare for connected and automated vehicles, benefitting customers, employees, emergency responders and neighbors. </a:t>
            </a:r>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r>
              <a:rPr lang="en-US" sz="1100"/>
              <a:t>The 496-mile fiber optic network will also serve as a catalyst for broadband extension to underserved areas while generating non-toll revenue through a unique, private-sector partnership. </a:t>
            </a:r>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r>
              <a:rPr lang="en-US" sz="1100"/>
              <a:t>In 2020, the PTC awarded Plenary Broadband Infrastructure (PBI) a long-term contract for the Fiber Infrastructure Operations, Maintenance and Commercialization Services project to operate and maintain the network and extend broadband capacity along the Pennsylvania Turnpike. The 30-year contract includes operations and maintenance services, as well as commercialization services for a fiber-optic broadband network. </a:t>
            </a:r>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r>
              <a:rPr lang="en-US" sz="1100"/>
              <a:t>Construction began in early 2021 along the eastern Turnpike mainline, from the Harrisburg East Interchange to the New Jersey state line, and the entire Northeastern Extension (I-476) and completed by the end of 2023. The central and western sections are slated to be completed in 2026. </a:t>
            </a:r>
          </a:p>
          <a:p>
            <a:pPr marL="171450" indent="-171450">
              <a:buFont typeface="Arial" panose="020B0604020202020204" pitchFamily="34" charset="0"/>
              <a:buChar char="•"/>
            </a:pPr>
            <a:endParaRPr lang="en-US" sz="1100"/>
          </a:p>
          <a:p>
            <a:pPr marL="0" indent="0">
              <a:buFont typeface="Arial" panose="020B0604020202020204" pitchFamily="34" charset="0"/>
              <a:buNone/>
            </a:pPr>
            <a:r>
              <a:rPr lang="en-US" sz="1100"/>
              <a:t>Updated 12/18/23, POC: Alan Williamson</a:t>
            </a:r>
          </a:p>
        </p:txBody>
      </p:sp>
      <p:sp>
        <p:nvSpPr>
          <p:cNvPr id="4" name="Slide Number Placeholder 3">
            <a:extLst>
              <a:ext uri="{FF2B5EF4-FFF2-40B4-BE49-F238E27FC236}">
                <a16:creationId xmlns:a16="http://schemas.microsoft.com/office/drawing/2014/main" id="{A2EDAB7C-06AC-4137-AF5E-EC0D7E84A7B5}"/>
              </a:ext>
            </a:extLst>
          </p:cNvPr>
          <p:cNvSpPr>
            <a:spLocks noGrp="1"/>
          </p:cNvSpPr>
          <p:nvPr>
            <p:ph type="sldNum" sz="quarter" idx="5"/>
          </p:nvPr>
        </p:nvSpPr>
        <p:spPr/>
        <p:txBody>
          <a:bodyPr/>
          <a:lstStyle/>
          <a:p>
            <a:fld id="{5736D2BD-9507-4E70-8B8E-6E97E77B318C}" type="slidenum">
              <a:rPr lang="en-US" smtClean="0"/>
              <a:t>3</a:t>
            </a:fld>
            <a:endParaRPr lang="en-US"/>
          </a:p>
        </p:txBody>
      </p:sp>
    </p:spTree>
    <p:extLst>
      <p:ext uri="{BB962C8B-B14F-4D97-AF65-F5344CB8AC3E}">
        <p14:creationId xmlns:p14="http://schemas.microsoft.com/office/powerpoint/2010/main" val="27881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b="1"/>
              <a:t>Open Road Tolling is the next innovation coming to the PA Turnpike</a:t>
            </a:r>
            <a:r>
              <a:rPr lang="en-US" sz="1100"/>
              <a:t>, and it is coming to the Eastern portions of our network including the entire Northeastern Extension in early 2025.</a:t>
            </a:r>
          </a:p>
          <a:p>
            <a:pPr marL="171450" indent="-171450">
              <a:buFont typeface="Arial" panose="020B0604020202020204" pitchFamily="34" charset="0"/>
              <a:buChar char="•"/>
            </a:pPr>
            <a:r>
              <a:rPr lang="en-US" sz="1100"/>
              <a:t>We will be </a:t>
            </a:r>
            <a:r>
              <a:rPr lang="en-US" sz="1100" b="1"/>
              <a:t>moving all our tolling points to the roadway</a:t>
            </a:r>
            <a:r>
              <a:rPr lang="en-US" sz="1100"/>
              <a:t>, using </a:t>
            </a:r>
            <a:r>
              <a:rPr lang="en-US" sz="1100" b="1"/>
              <a:t>overhead gantries </a:t>
            </a:r>
            <a:r>
              <a:rPr lang="en-US" sz="1100"/>
              <a:t>to replace our traditional exit/entry points.  </a:t>
            </a:r>
          </a:p>
          <a:p>
            <a:pPr marL="171450" indent="-171450">
              <a:buFont typeface="Arial" panose="020B0604020202020204" pitchFamily="34" charset="0"/>
              <a:buChar char="•"/>
            </a:pPr>
            <a:r>
              <a:rPr lang="en-US" sz="1100"/>
              <a:t>Implementation will be phased with the tolling points east of the Reading Interchange and the NE Ext. going live in early 2025 with all other points going live in early 2027.</a:t>
            </a:r>
          </a:p>
          <a:p>
            <a:pPr marL="171450" indent="-171450">
              <a:buFont typeface="Arial" panose="020B0604020202020204" pitchFamily="34" charset="0"/>
              <a:buChar char="•"/>
            </a:pPr>
            <a:r>
              <a:rPr lang="en-US" sz="1100"/>
              <a:t>You will already see gantry construction starting on the eastern portion this year, with construction of gantries taking place on the western section in 2024 and 2025.</a:t>
            </a:r>
          </a:p>
        </p:txBody>
      </p:sp>
      <p:sp>
        <p:nvSpPr>
          <p:cNvPr id="4" name="Slide Number Placeholder 3"/>
          <p:cNvSpPr>
            <a:spLocks noGrp="1"/>
          </p:cNvSpPr>
          <p:nvPr>
            <p:ph type="sldNum" sz="quarter" idx="5"/>
          </p:nvPr>
        </p:nvSpPr>
        <p:spPr/>
        <p:txBody>
          <a:bodyPr/>
          <a:lstStyle/>
          <a:p>
            <a:fld id="{5736D2BD-9507-4E70-8B8E-6E97E77B318C}" type="slidenum">
              <a:rPr lang="en-US" smtClean="0"/>
              <a:t>8</a:t>
            </a:fld>
            <a:endParaRPr lang="en-US"/>
          </a:p>
        </p:txBody>
      </p:sp>
    </p:spTree>
    <p:extLst>
      <p:ext uri="{BB962C8B-B14F-4D97-AF65-F5344CB8AC3E}">
        <p14:creationId xmlns:p14="http://schemas.microsoft.com/office/powerpoint/2010/main" val="345350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D2BD-9507-4E70-8B8E-6E97E77B318C}" type="slidenum">
              <a:rPr lang="en-US" smtClean="0"/>
              <a:t>12</a:t>
            </a:fld>
            <a:endParaRPr lang="en-US"/>
          </a:p>
        </p:txBody>
      </p:sp>
    </p:spTree>
    <p:extLst>
      <p:ext uri="{BB962C8B-B14F-4D97-AF65-F5344CB8AC3E}">
        <p14:creationId xmlns:p14="http://schemas.microsoft.com/office/powerpoint/2010/main" val="1991970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5FC1E-0018-CDC9-337D-B34F00E2E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B868C-27FC-3450-6FDA-5B40C883C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65761-0D3D-D316-C3A3-30B27E2334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A54508-5A10-72CF-F721-706F32C45A3A}"/>
              </a:ext>
            </a:extLst>
          </p:cNvPr>
          <p:cNvSpPr>
            <a:spLocks noGrp="1"/>
          </p:cNvSpPr>
          <p:nvPr>
            <p:ph type="sldNum" sz="quarter" idx="5"/>
          </p:nvPr>
        </p:nvSpPr>
        <p:spPr/>
        <p:txBody>
          <a:bodyPr/>
          <a:lstStyle/>
          <a:p>
            <a:fld id="{5736D2BD-9507-4E70-8B8E-6E97E77B318C}" type="slidenum">
              <a:rPr lang="en-US" smtClean="0"/>
              <a:t>13</a:t>
            </a:fld>
            <a:endParaRPr lang="en-US"/>
          </a:p>
        </p:txBody>
      </p:sp>
    </p:spTree>
    <p:extLst>
      <p:ext uri="{BB962C8B-B14F-4D97-AF65-F5344CB8AC3E}">
        <p14:creationId xmlns:p14="http://schemas.microsoft.com/office/powerpoint/2010/main" val="2356469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7C2695FA-F6CA-6F16-CF09-450B33ADE677}"/>
              </a:ext>
            </a:extLst>
          </p:cNvPr>
          <p:cNvSpPr/>
          <p:nvPr/>
        </p:nvSpPr>
        <p:spPr>
          <a:xfrm>
            <a:off x="3769853" y="0"/>
            <a:ext cx="5390395" cy="5145851"/>
          </a:xfrm>
          <a:custGeom>
            <a:avLst/>
            <a:gdLst>
              <a:gd name="connsiteX0" fmla="*/ 5390396 w 5390395"/>
              <a:gd name="connsiteY0" fmla="*/ 0 h 5145851"/>
              <a:gd name="connsiteX1" fmla="*/ 2924120 w 5390395"/>
              <a:gd name="connsiteY1" fmla="*/ 0 h 5145851"/>
              <a:gd name="connsiteX2" fmla="*/ 0 w 5390395"/>
              <a:gd name="connsiteY2" fmla="*/ 5145851 h 5145851"/>
              <a:gd name="connsiteX3" fmla="*/ 5390396 w 5390395"/>
              <a:gd name="connsiteY3" fmla="*/ 5145851 h 5145851"/>
              <a:gd name="connsiteX4" fmla="*/ 5390396 w 5390395"/>
              <a:gd name="connsiteY4" fmla="*/ 0 h 5145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395" h="5145851">
                <a:moveTo>
                  <a:pt x="5390396" y="0"/>
                </a:moveTo>
                <a:lnTo>
                  <a:pt x="2924120" y="0"/>
                </a:lnTo>
                <a:lnTo>
                  <a:pt x="0" y="5145851"/>
                </a:lnTo>
                <a:lnTo>
                  <a:pt x="5390396" y="5145851"/>
                </a:lnTo>
                <a:lnTo>
                  <a:pt x="5390396" y="0"/>
                </a:lnTo>
                <a:close/>
              </a:path>
            </a:pathLst>
          </a:custGeom>
          <a:solidFill>
            <a:schemeClr val="tx2"/>
          </a:solidFill>
          <a:ln w="0" cap="flat">
            <a:noFill/>
            <a:prstDash val="solid"/>
            <a:miter/>
          </a:ln>
        </p:spPr>
        <p:txBody>
          <a:bodyPr rtlCol="0" anchor="ctr"/>
          <a:lstStyle/>
          <a:p>
            <a:endParaRPr lang="en-US"/>
          </a:p>
        </p:txBody>
      </p:sp>
      <p:pic>
        <p:nvPicPr>
          <p:cNvPr id="10" name="Picture 9" descr="PA-Turnpike-Logo.png">
            <a:extLst>
              <a:ext uri="{FF2B5EF4-FFF2-40B4-BE49-F238E27FC236}">
                <a16:creationId xmlns:a16="http://schemas.microsoft.com/office/drawing/2014/main" id="{7A851FA2-7DBF-E45E-9F0C-31E8AC359CA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14442" y="515676"/>
            <a:ext cx="1216992" cy="1148029"/>
          </a:xfrm>
          <a:prstGeom prst="rect">
            <a:avLst/>
          </a:prstGeom>
        </p:spPr>
      </p:pic>
      <p:sp>
        <p:nvSpPr>
          <p:cNvPr id="30" name="Rectangle 29">
            <a:extLst>
              <a:ext uri="{FF2B5EF4-FFF2-40B4-BE49-F238E27FC236}">
                <a16:creationId xmlns:a16="http://schemas.microsoft.com/office/drawing/2014/main" id="{D9699AA8-30F4-CCEA-14FC-8A249ACBD808}"/>
              </a:ext>
            </a:extLst>
          </p:cNvPr>
          <p:cNvSpPr/>
          <p:nvPr userDrawn="1"/>
        </p:nvSpPr>
        <p:spPr>
          <a:xfrm>
            <a:off x="0" y="2313192"/>
            <a:ext cx="5906279" cy="14852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FB9932B-BC9C-08ED-3D77-671A6BE15CAE}"/>
              </a:ext>
            </a:extLst>
          </p:cNvPr>
          <p:cNvSpPr/>
          <p:nvPr userDrawn="1"/>
        </p:nvSpPr>
        <p:spPr>
          <a:xfrm>
            <a:off x="1957636" y="2313192"/>
            <a:ext cx="3801423" cy="1485286"/>
          </a:xfrm>
          <a:custGeom>
            <a:avLst/>
            <a:gdLst>
              <a:gd name="connsiteX0" fmla="*/ 1027923 w 4599743"/>
              <a:gd name="connsiteY0" fmla="*/ 0 h 1797204"/>
              <a:gd name="connsiteX1" fmla="*/ 0 w 4599743"/>
              <a:gd name="connsiteY1" fmla="*/ 1797204 h 1797204"/>
              <a:gd name="connsiteX2" fmla="*/ 3571378 w 4599743"/>
              <a:gd name="connsiteY2" fmla="*/ 1797204 h 1797204"/>
              <a:gd name="connsiteX3" fmla="*/ 4599744 w 4599743"/>
              <a:gd name="connsiteY3" fmla="*/ 0 h 1797204"/>
              <a:gd name="connsiteX4" fmla="*/ 1027923 w 4599743"/>
              <a:gd name="connsiteY4" fmla="*/ 0 h 179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43" h="1797204">
                <a:moveTo>
                  <a:pt x="1027923" y="0"/>
                </a:moveTo>
                <a:lnTo>
                  <a:pt x="0" y="1797204"/>
                </a:lnTo>
                <a:lnTo>
                  <a:pt x="3571378" y="1797204"/>
                </a:lnTo>
                <a:lnTo>
                  <a:pt x="4599744" y="0"/>
                </a:lnTo>
                <a:lnTo>
                  <a:pt x="1027923" y="0"/>
                </a:lnTo>
                <a:close/>
              </a:path>
            </a:pathLst>
          </a:custGeom>
          <a:solidFill>
            <a:schemeClr val="accent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B30BED-5359-38FB-D700-45E30CEC99A0}"/>
              </a:ext>
            </a:extLst>
          </p:cNvPr>
          <p:cNvSpPr/>
          <p:nvPr/>
        </p:nvSpPr>
        <p:spPr>
          <a:xfrm>
            <a:off x="4540953" y="2313192"/>
            <a:ext cx="3801423" cy="1485286"/>
          </a:xfrm>
          <a:custGeom>
            <a:avLst/>
            <a:gdLst>
              <a:gd name="connsiteX0" fmla="*/ 1027923 w 4599743"/>
              <a:gd name="connsiteY0" fmla="*/ 0 h 1797204"/>
              <a:gd name="connsiteX1" fmla="*/ 0 w 4599743"/>
              <a:gd name="connsiteY1" fmla="*/ 1797204 h 1797204"/>
              <a:gd name="connsiteX2" fmla="*/ 3571378 w 4599743"/>
              <a:gd name="connsiteY2" fmla="*/ 1797204 h 1797204"/>
              <a:gd name="connsiteX3" fmla="*/ 4599744 w 4599743"/>
              <a:gd name="connsiteY3" fmla="*/ 0 h 1797204"/>
              <a:gd name="connsiteX4" fmla="*/ 1027923 w 4599743"/>
              <a:gd name="connsiteY4" fmla="*/ 0 h 179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43" h="1797204">
                <a:moveTo>
                  <a:pt x="1027923" y="0"/>
                </a:moveTo>
                <a:lnTo>
                  <a:pt x="0" y="1797204"/>
                </a:lnTo>
                <a:lnTo>
                  <a:pt x="3571378" y="1797204"/>
                </a:lnTo>
                <a:lnTo>
                  <a:pt x="4599744" y="0"/>
                </a:lnTo>
                <a:lnTo>
                  <a:pt x="1027923" y="0"/>
                </a:lnTo>
                <a:close/>
              </a:path>
            </a:pathLst>
          </a:custGeom>
          <a:solidFill>
            <a:schemeClr val="accent6"/>
          </a:solidFill>
          <a:ln w="0" cap="flat">
            <a:noFill/>
            <a:prstDash val="solid"/>
            <a:miter/>
          </a:ln>
        </p:spPr>
        <p:txBody>
          <a:bodyPr rtlCol="0" anchor="ctr"/>
          <a:lstStyle/>
          <a:p>
            <a:endParaRPr lang="en-US"/>
          </a:p>
        </p:txBody>
      </p:sp>
      <p:pic>
        <p:nvPicPr>
          <p:cNvPr id="21" name="Graphic 20">
            <a:extLst>
              <a:ext uri="{FF2B5EF4-FFF2-40B4-BE49-F238E27FC236}">
                <a16:creationId xmlns:a16="http://schemas.microsoft.com/office/drawing/2014/main" id="{108FC4A4-C1F3-0E3D-32BC-AE17A120E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095338" y="2313192"/>
            <a:ext cx="2064909" cy="1485285"/>
          </a:xfrm>
          <a:prstGeom prst="rect">
            <a:avLst/>
          </a:prstGeom>
        </p:spPr>
      </p:pic>
      <p:cxnSp>
        <p:nvCxnSpPr>
          <p:cNvPr id="34" name="Straight Connector 33">
            <a:extLst>
              <a:ext uri="{FF2B5EF4-FFF2-40B4-BE49-F238E27FC236}">
                <a16:creationId xmlns:a16="http://schemas.microsoft.com/office/drawing/2014/main" id="{04B9AACB-9C0A-D452-E51B-5123D85E2CFB}"/>
              </a:ext>
            </a:extLst>
          </p:cNvPr>
          <p:cNvCxnSpPr>
            <a:cxnSpLocks/>
          </p:cNvCxnSpPr>
          <p:nvPr userDrawn="1"/>
        </p:nvCxnSpPr>
        <p:spPr>
          <a:xfrm>
            <a:off x="331695" y="1495586"/>
            <a:ext cx="1303376"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74612E54-487B-BED4-A456-4E0FA6B5443B}"/>
              </a:ext>
            </a:extLst>
          </p:cNvPr>
          <p:cNvCxnSpPr>
            <a:cxnSpLocks/>
          </p:cNvCxnSpPr>
          <p:nvPr userDrawn="1"/>
        </p:nvCxnSpPr>
        <p:spPr>
          <a:xfrm>
            <a:off x="-7281" y="3807995"/>
            <a:ext cx="9158562" cy="2767"/>
          </a:xfrm>
          <a:prstGeom prst="line">
            <a:avLst/>
          </a:prstGeom>
          <a:ln w="44450">
            <a:solidFill>
              <a:schemeClr val="accent2"/>
            </a:solidFill>
          </a:ln>
        </p:spPr>
        <p:style>
          <a:lnRef idx="3">
            <a:schemeClr val="accent1"/>
          </a:lnRef>
          <a:fillRef idx="0">
            <a:schemeClr val="accent1"/>
          </a:fillRef>
          <a:effectRef idx="2">
            <a:schemeClr val="accent1"/>
          </a:effectRef>
          <a:fontRef idx="minor">
            <a:schemeClr val="tx1"/>
          </a:fontRef>
        </p:style>
      </p:cxnSp>
      <p:sp>
        <p:nvSpPr>
          <p:cNvPr id="40" name="Title 12">
            <a:extLst>
              <a:ext uri="{FF2B5EF4-FFF2-40B4-BE49-F238E27FC236}">
                <a16:creationId xmlns:a16="http://schemas.microsoft.com/office/drawing/2014/main" id="{733D005F-9583-D5BC-3A5E-F684654D1241}"/>
              </a:ext>
            </a:extLst>
          </p:cNvPr>
          <p:cNvSpPr>
            <a:spLocks noGrp="1"/>
          </p:cNvSpPr>
          <p:nvPr>
            <p:ph type="title" hasCustomPrompt="1"/>
          </p:nvPr>
        </p:nvSpPr>
        <p:spPr>
          <a:xfrm>
            <a:off x="299218" y="296958"/>
            <a:ext cx="5418535" cy="1047581"/>
          </a:xfrm>
          <a:prstGeom prst="rect">
            <a:avLst/>
          </a:prstGeom>
        </p:spPr>
        <p:txBody>
          <a:bodyPr lIns="0" tIns="0" rIns="0" bIns="0" anchor="b" anchorCtr="0">
            <a:noAutofit/>
          </a:bodyPr>
          <a:lstStyle>
            <a:lvl1pPr algn="l">
              <a:defRPr sz="3000" b="0">
                <a:solidFill>
                  <a:schemeClr val="accent3"/>
                </a:solidFill>
                <a:latin typeface="Arial Nova Cond" panose="020B0506020202020204" pitchFamily="34" charset="0"/>
              </a:defRPr>
            </a:lvl1pPr>
          </a:lstStyle>
          <a:p>
            <a:r>
              <a:rPr lang="en-US"/>
              <a:t>Click to add title</a:t>
            </a:r>
          </a:p>
        </p:txBody>
      </p:sp>
      <p:sp>
        <p:nvSpPr>
          <p:cNvPr id="41" name="Text Placeholder 4">
            <a:extLst>
              <a:ext uri="{FF2B5EF4-FFF2-40B4-BE49-F238E27FC236}">
                <a16:creationId xmlns:a16="http://schemas.microsoft.com/office/drawing/2014/main" id="{1AB0ED1A-1E4A-B189-01FC-06DE2D9FCFEA}"/>
              </a:ext>
            </a:extLst>
          </p:cNvPr>
          <p:cNvSpPr>
            <a:spLocks noGrp="1"/>
          </p:cNvSpPr>
          <p:nvPr>
            <p:ph type="body" sz="quarter" idx="10" hasCustomPrompt="1"/>
          </p:nvPr>
        </p:nvSpPr>
        <p:spPr>
          <a:xfrm>
            <a:off x="331695" y="1617555"/>
            <a:ext cx="2679610" cy="400869"/>
          </a:xfrm>
          <a:prstGeom prst="rect">
            <a:avLst/>
          </a:prstGeom>
        </p:spPr>
        <p:txBody>
          <a:bodyPr lIns="0" tIns="0" rIns="0" bIns="0" anchor="ctr">
            <a:normAutofit/>
          </a:bodyPr>
          <a:lstStyle>
            <a:lvl1pPr marL="0" indent="0" algn="l">
              <a:buNone/>
              <a:defRPr sz="1500" baseline="0">
                <a:solidFill>
                  <a:schemeClr val="tx1"/>
                </a:solidFill>
                <a:latin typeface="Arial Nova Cond" panose="020B0506020202020204" pitchFamily="34" charset="0"/>
                <a:ea typeface="Arial Nova Cond" panose="020B0506020202020204" pitchFamily="34" charset="0"/>
              </a:defRPr>
            </a:lvl1pPr>
          </a:lstStyle>
          <a:p>
            <a:pPr lvl="0"/>
            <a:r>
              <a:rPr lang="en-US"/>
              <a:t>Click to add Speaker, Job Title</a:t>
            </a:r>
          </a:p>
        </p:txBody>
      </p:sp>
      <p:sp>
        <p:nvSpPr>
          <p:cNvPr id="42" name="Picture Placeholder 4">
            <a:extLst>
              <a:ext uri="{FF2B5EF4-FFF2-40B4-BE49-F238E27FC236}">
                <a16:creationId xmlns:a16="http://schemas.microsoft.com/office/drawing/2014/main" id="{0FA45BE7-3A11-F8FA-E9A7-11063628EEE0}"/>
              </a:ext>
            </a:extLst>
          </p:cNvPr>
          <p:cNvSpPr>
            <a:spLocks noGrp="1"/>
          </p:cNvSpPr>
          <p:nvPr>
            <p:ph type="pic" sz="quarter" idx="12" hasCustomPrompt="1"/>
          </p:nvPr>
        </p:nvSpPr>
        <p:spPr>
          <a:xfrm>
            <a:off x="243340" y="4372828"/>
            <a:ext cx="1270416" cy="492375"/>
          </a:xfrm>
        </p:spPr>
        <p:txBody>
          <a:bodyPr anchor="ctr">
            <a:normAutofit/>
          </a:bodyPr>
          <a:lstStyle>
            <a:lvl1pPr marL="0" indent="0" algn="ctr">
              <a:buNone/>
              <a:defRPr sz="1600">
                <a:solidFill>
                  <a:schemeClr val="tx1"/>
                </a:solidFill>
                <a:latin typeface="Arial Nova Cond" panose="020B0506020202020204" pitchFamily="34" charset="0"/>
              </a:defRPr>
            </a:lvl1pPr>
          </a:lstStyle>
          <a:p>
            <a:r>
              <a:rPr lang="en-US"/>
              <a:t>Company </a:t>
            </a:r>
            <a:br>
              <a:rPr lang="en-US"/>
            </a:br>
            <a:r>
              <a:rPr lang="en-US"/>
              <a:t>2 Logo</a:t>
            </a:r>
          </a:p>
        </p:txBody>
      </p:sp>
      <p:sp>
        <p:nvSpPr>
          <p:cNvPr id="43" name="Picture Placeholder 4">
            <a:extLst>
              <a:ext uri="{FF2B5EF4-FFF2-40B4-BE49-F238E27FC236}">
                <a16:creationId xmlns:a16="http://schemas.microsoft.com/office/drawing/2014/main" id="{F38ED5EC-0C4D-A592-C4E3-39CBF71A90E4}"/>
              </a:ext>
            </a:extLst>
          </p:cNvPr>
          <p:cNvSpPr>
            <a:spLocks noGrp="1"/>
          </p:cNvSpPr>
          <p:nvPr>
            <p:ph type="pic" sz="quarter" idx="13" hasCustomPrompt="1"/>
          </p:nvPr>
        </p:nvSpPr>
        <p:spPr>
          <a:xfrm>
            <a:off x="1731672" y="4372828"/>
            <a:ext cx="1270416" cy="492375"/>
          </a:xfrm>
        </p:spPr>
        <p:txBody>
          <a:bodyPr anchor="ctr">
            <a:normAutofit/>
          </a:bodyPr>
          <a:lstStyle>
            <a:lvl1pPr marL="0" indent="0" algn="ctr">
              <a:buNone/>
              <a:defRPr sz="1600">
                <a:solidFill>
                  <a:schemeClr val="tx1"/>
                </a:solidFill>
                <a:latin typeface="Arial Nova Cond" panose="020B0506020202020204" pitchFamily="34" charset="0"/>
              </a:defRPr>
            </a:lvl1pPr>
          </a:lstStyle>
          <a:p>
            <a:r>
              <a:rPr lang="en-US"/>
              <a:t>Company </a:t>
            </a:r>
            <a:br>
              <a:rPr lang="en-US"/>
            </a:br>
            <a:r>
              <a:rPr lang="en-US"/>
              <a:t>2 Logo</a:t>
            </a:r>
          </a:p>
        </p:txBody>
      </p:sp>
      <p:sp>
        <p:nvSpPr>
          <p:cNvPr id="8" name="Text Placeholder 24">
            <a:extLst>
              <a:ext uri="{FF2B5EF4-FFF2-40B4-BE49-F238E27FC236}">
                <a16:creationId xmlns:a16="http://schemas.microsoft.com/office/drawing/2014/main" id="{69DC3890-7BFB-72C6-496F-0B93719BE61D}"/>
              </a:ext>
            </a:extLst>
          </p:cNvPr>
          <p:cNvSpPr>
            <a:spLocks noGrp="1"/>
          </p:cNvSpPr>
          <p:nvPr>
            <p:ph type="body" sz="quarter" idx="15" hasCustomPrompt="1"/>
          </p:nvPr>
        </p:nvSpPr>
        <p:spPr>
          <a:xfrm>
            <a:off x="6162965" y="4505584"/>
            <a:ext cx="2498725" cy="427037"/>
          </a:xfrm>
        </p:spPr>
        <p:txBody>
          <a:bodyPr>
            <a:noAutofit/>
          </a:bodyPr>
          <a:lstStyle>
            <a:lvl1pPr marL="0" indent="0" algn="r">
              <a:buNone/>
              <a:defRPr sz="1800">
                <a:solidFill>
                  <a:schemeClr val="bg1"/>
                </a:solidFill>
                <a:latin typeface="Amasis MT Pro" panose="02040504050005020304" pitchFamily="18" charset="0"/>
              </a:defRPr>
            </a:lvl1pPr>
            <a:lvl2pPr marL="342900" indent="0" algn="r">
              <a:buNone/>
              <a:defRPr sz="1800">
                <a:solidFill>
                  <a:schemeClr val="bg1"/>
                </a:solidFill>
                <a:latin typeface="Amasis MT Pro" panose="02040504050005020304" pitchFamily="18" charset="0"/>
              </a:defRPr>
            </a:lvl2pPr>
            <a:lvl3pPr marL="685800" indent="0" algn="r">
              <a:buNone/>
              <a:defRPr sz="1800">
                <a:solidFill>
                  <a:schemeClr val="bg1"/>
                </a:solidFill>
                <a:latin typeface="Amasis MT Pro" panose="02040504050005020304" pitchFamily="18" charset="0"/>
              </a:defRPr>
            </a:lvl3pPr>
            <a:lvl4pPr marL="1028700" indent="0" algn="r">
              <a:buNone/>
              <a:defRPr sz="1800">
                <a:solidFill>
                  <a:schemeClr val="bg1"/>
                </a:solidFill>
                <a:latin typeface="Amasis MT Pro" panose="02040504050005020304" pitchFamily="18" charset="0"/>
              </a:defRPr>
            </a:lvl4pPr>
            <a:lvl5pPr marL="1371600" indent="0" algn="r">
              <a:buNone/>
              <a:defRPr sz="1800">
                <a:solidFill>
                  <a:schemeClr val="bg1"/>
                </a:solidFill>
                <a:latin typeface="Amasis MT Pro" panose="02040504050005020304" pitchFamily="18" charset="0"/>
              </a:defRPr>
            </a:lvl5pPr>
          </a:lstStyle>
          <a:p>
            <a:pPr lvl="0"/>
            <a:r>
              <a:rPr lang="en-US" dirty="0"/>
              <a:t>Click to add date</a:t>
            </a:r>
          </a:p>
        </p:txBody>
      </p:sp>
    </p:spTree>
    <p:extLst>
      <p:ext uri="{BB962C8B-B14F-4D97-AF65-F5344CB8AC3E}">
        <p14:creationId xmlns:p14="http://schemas.microsoft.com/office/powerpoint/2010/main" val="2326049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Photo, Bullets_Cobranded">
    <p:spTree>
      <p:nvGrpSpPr>
        <p:cNvPr id="1" name=""/>
        <p:cNvGrpSpPr/>
        <p:nvPr/>
      </p:nvGrpSpPr>
      <p:grpSpPr>
        <a:xfrm>
          <a:off x="0" y="0"/>
          <a:ext cx="0" cy="0"/>
          <a:chOff x="0" y="0"/>
          <a:chExt cx="0" cy="0"/>
        </a:xfrm>
      </p:grpSpPr>
      <p:sp>
        <p:nvSpPr>
          <p:cNvPr id="11" name="Shape 33">
            <a:extLst>
              <a:ext uri="{FF2B5EF4-FFF2-40B4-BE49-F238E27FC236}">
                <a16:creationId xmlns:a16="http://schemas.microsoft.com/office/drawing/2014/main" id="{AFFAD685-CD67-30A5-82F8-B5329ECE0A5A}"/>
              </a:ext>
            </a:extLst>
          </p:cNvPr>
          <p:cNvSpPr/>
          <p:nvPr userDrawn="1"/>
        </p:nvSpPr>
        <p:spPr>
          <a:xfrm>
            <a:off x="-1" y="0"/>
            <a:ext cx="9144001" cy="464979"/>
          </a:xfrm>
          <a:prstGeom prst="rect">
            <a:avLst/>
          </a:prstGeom>
          <a:solidFill>
            <a:srgbClr val="113C5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2" name="Group 11">
            <a:extLst>
              <a:ext uri="{FF2B5EF4-FFF2-40B4-BE49-F238E27FC236}">
                <a16:creationId xmlns:a16="http://schemas.microsoft.com/office/drawing/2014/main" id="{C6274AD0-1914-7159-7411-10693EAD5C58}"/>
              </a:ext>
            </a:extLst>
          </p:cNvPr>
          <p:cNvGrpSpPr/>
          <p:nvPr userDrawn="1"/>
        </p:nvGrpSpPr>
        <p:grpSpPr>
          <a:xfrm>
            <a:off x="7998259" y="0"/>
            <a:ext cx="1154334" cy="464979"/>
            <a:chOff x="7998259" y="3259"/>
            <a:chExt cx="1154334" cy="464979"/>
          </a:xfrm>
        </p:grpSpPr>
        <p:sp>
          <p:nvSpPr>
            <p:cNvPr id="14" name="Freeform: Shape 13">
              <a:extLst>
                <a:ext uri="{FF2B5EF4-FFF2-40B4-BE49-F238E27FC236}">
                  <a16:creationId xmlns:a16="http://schemas.microsoft.com/office/drawing/2014/main" id="{BEF5177A-E6D5-E787-A945-7FA70F15684B}"/>
                </a:ext>
              </a:extLst>
            </p:cNvPr>
            <p:cNvSpPr/>
            <p:nvPr/>
          </p:nvSpPr>
          <p:spPr>
            <a:xfrm>
              <a:off x="7998259" y="3259"/>
              <a:ext cx="1154334" cy="464979"/>
            </a:xfrm>
            <a:custGeom>
              <a:avLst/>
              <a:gdLst>
                <a:gd name="connsiteX0" fmla="*/ 268485 w 1154334"/>
                <a:gd name="connsiteY0" fmla="*/ 0 h 464979"/>
                <a:gd name="connsiteX1" fmla="*/ 0 w 1154334"/>
                <a:gd name="connsiteY1" fmla="*/ 464980 h 464979"/>
                <a:gd name="connsiteX2" fmla="*/ 1154334 w 1154334"/>
                <a:gd name="connsiteY2" fmla="*/ 464980 h 464979"/>
                <a:gd name="connsiteX3" fmla="*/ 1154334 w 1154334"/>
                <a:gd name="connsiteY3" fmla="*/ 0 h 464979"/>
                <a:gd name="connsiteX4" fmla="*/ 268485 w 1154334"/>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334" h="464979">
                  <a:moveTo>
                    <a:pt x="268485" y="0"/>
                  </a:moveTo>
                  <a:lnTo>
                    <a:pt x="0" y="464980"/>
                  </a:lnTo>
                  <a:lnTo>
                    <a:pt x="1154334" y="464980"/>
                  </a:lnTo>
                  <a:lnTo>
                    <a:pt x="1154334" y="0"/>
                  </a:lnTo>
                  <a:lnTo>
                    <a:pt x="268485" y="0"/>
                  </a:lnTo>
                  <a:close/>
                </a:path>
              </a:pathLst>
            </a:custGeom>
            <a:solidFill>
              <a:schemeClr val="accent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E42FC63-35B2-AD1E-8EB2-F01918A4912A}"/>
                </a:ext>
              </a:extLst>
            </p:cNvPr>
            <p:cNvSpPr/>
            <p:nvPr userDrawn="1"/>
          </p:nvSpPr>
          <p:spPr>
            <a:xfrm>
              <a:off x="8202257"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6"/>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55617A6-A0FC-E6F2-8CEA-254455F65AAF}"/>
                </a:ext>
              </a:extLst>
            </p:cNvPr>
            <p:cNvSpPr/>
            <p:nvPr/>
          </p:nvSpPr>
          <p:spPr>
            <a:xfrm>
              <a:off x="8446434"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3"/>
            </a:solidFill>
            <a:ln w="0" cap="flat">
              <a:noFill/>
              <a:prstDash val="solid"/>
              <a:miter/>
            </a:ln>
          </p:spPr>
          <p:txBody>
            <a:bodyPr rtlCol="0" anchor="ctr"/>
            <a:lstStyle/>
            <a:p>
              <a:endParaRPr lang="en-US"/>
            </a:p>
          </p:txBody>
        </p:sp>
      </p:grpSp>
      <p:sp>
        <p:nvSpPr>
          <p:cNvPr id="4" name="Picture Placeholder 2">
            <a:extLst>
              <a:ext uri="{FF2B5EF4-FFF2-40B4-BE49-F238E27FC236}">
                <a16:creationId xmlns:a16="http://schemas.microsoft.com/office/drawing/2014/main" id="{E6D92819-9FB6-8878-1CF5-0020B0911B5B}"/>
              </a:ext>
            </a:extLst>
          </p:cNvPr>
          <p:cNvSpPr>
            <a:spLocks noGrp="1" noChangeAspect="1"/>
          </p:cNvSpPr>
          <p:nvPr>
            <p:ph type="pic" idx="14"/>
          </p:nvPr>
        </p:nvSpPr>
        <p:spPr>
          <a:xfrm>
            <a:off x="4269296" y="461555"/>
            <a:ext cx="4874704" cy="4674261"/>
          </a:xfrm>
          <a:prstGeom prst="rect">
            <a:avLst/>
          </a:prstGeom>
        </p:spPr>
        <p:txBody>
          <a:bodyPr anchor="t"/>
          <a:lstStyle>
            <a:lvl1pPr marL="0" indent="0">
              <a:buNone/>
              <a:defRPr sz="2400">
                <a:latin typeface="Arial Nova Cond" panose="020B0506020202020204" pitchFamily="34" charset="0"/>
                <a:ea typeface="Arial Nova Cond" panose="020B0506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Content Placeholder 2">
            <a:extLst>
              <a:ext uri="{FF2B5EF4-FFF2-40B4-BE49-F238E27FC236}">
                <a16:creationId xmlns:a16="http://schemas.microsoft.com/office/drawing/2014/main" id="{87FFC69E-6D9F-A370-2DBB-73FC7F031697}"/>
              </a:ext>
            </a:extLst>
          </p:cNvPr>
          <p:cNvSpPr>
            <a:spLocks noGrp="1"/>
          </p:cNvSpPr>
          <p:nvPr>
            <p:ph idx="10" hasCustomPrompt="1"/>
          </p:nvPr>
        </p:nvSpPr>
        <p:spPr>
          <a:xfrm>
            <a:off x="357050" y="684665"/>
            <a:ext cx="3455531" cy="1392108"/>
          </a:xfrm>
          <a:prstGeom prst="rect">
            <a:avLst/>
          </a:prstGeom>
        </p:spPr>
        <p:txBody>
          <a:bodyPr wrap="square" anchor="ctr" anchorCtr="0">
            <a:noAutofit/>
          </a:bodyPr>
          <a:lstStyle>
            <a:lvl1pPr marL="0" indent="0">
              <a:lnSpc>
                <a:spcPts val="2800"/>
              </a:lnSpc>
              <a:buNone/>
              <a:defRPr sz="2500" b="0">
                <a:solidFill>
                  <a:schemeClr val="accent3"/>
                </a:solidFill>
                <a:latin typeface="Amasis MT Pro Medium" panose="02040604050005020304" pitchFamily="18" charset="0"/>
                <a:ea typeface="Amasis MT Pro Medium" panose="02040604050005020304" pitchFamily="18" charset="0"/>
              </a:defRPr>
            </a:lvl1pPr>
            <a:lvl2pPr>
              <a:defRPr sz="1800">
                <a:latin typeface="Arial Nova Cond" panose="020B0506020202020204" pitchFamily="34" charset="0"/>
                <a:ea typeface="Arial Nova Cond" panose="020B0506020202020204" pitchFamily="34" charset="0"/>
              </a:defRPr>
            </a:lvl2pPr>
            <a:lvl3pPr>
              <a:defRPr sz="1600">
                <a:latin typeface="Arial Nova Cond" panose="020B0506020202020204" pitchFamily="34" charset="0"/>
                <a:ea typeface="Arial Nova Cond" panose="020B0506020202020204" pitchFamily="34" charset="0"/>
              </a:defRPr>
            </a:lvl3pPr>
            <a:lvl4pPr>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p:txBody>
      </p:sp>
      <p:sp>
        <p:nvSpPr>
          <p:cNvPr id="17" name="Title 1">
            <a:extLst>
              <a:ext uri="{FF2B5EF4-FFF2-40B4-BE49-F238E27FC236}">
                <a16:creationId xmlns:a16="http://schemas.microsoft.com/office/drawing/2014/main" id="{48C3DB35-1FD0-8839-257A-B18B657EB3A6}"/>
              </a:ext>
            </a:extLst>
          </p:cNvPr>
          <p:cNvSpPr>
            <a:spLocks noGrp="1"/>
          </p:cNvSpPr>
          <p:nvPr>
            <p:ph type="title" hasCustomPrompt="1"/>
          </p:nvPr>
        </p:nvSpPr>
        <p:spPr>
          <a:xfrm>
            <a:off x="164116" y="1"/>
            <a:ext cx="7525553" cy="461554"/>
          </a:xfrm>
          <a:prstGeom prst="rect">
            <a:avLst/>
          </a:prstGeom>
        </p:spPr>
        <p:txBody>
          <a:bodyPr anchor="ctr">
            <a:normAutofit/>
          </a:bodyPr>
          <a:lstStyle>
            <a:lvl1pPr>
              <a:defRPr sz="1800" b="0" cap="all" baseline="0">
                <a:solidFill>
                  <a:schemeClr val="bg1"/>
                </a:solidFill>
                <a:latin typeface="Arial Nova Cond" panose="020B0506020202020204" pitchFamily="34" charset="0"/>
              </a:defRPr>
            </a:lvl1pPr>
          </a:lstStyle>
          <a:p>
            <a:r>
              <a:rPr lang="en-US"/>
              <a:t>Click to add title</a:t>
            </a:r>
          </a:p>
        </p:txBody>
      </p:sp>
      <p:sp>
        <p:nvSpPr>
          <p:cNvPr id="5" name="Content Placeholder 2">
            <a:extLst>
              <a:ext uri="{FF2B5EF4-FFF2-40B4-BE49-F238E27FC236}">
                <a16:creationId xmlns:a16="http://schemas.microsoft.com/office/drawing/2014/main" id="{EE25FACB-EBD6-B980-4BFB-717BA086EB24}"/>
              </a:ext>
            </a:extLst>
          </p:cNvPr>
          <p:cNvSpPr>
            <a:spLocks noGrp="1"/>
          </p:cNvSpPr>
          <p:nvPr>
            <p:ph idx="1" hasCustomPrompt="1"/>
          </p:nvPr>
        </p:nvSpPr>
        <p:spPr>
          <a:xfrm>
            <a:off x="391884" y="2231756"/>
            <a:ext cx="3420699" cy="2453449"/>
          </a:xfrm>
          <a:prstGeom prst="rect">
            <a:avLst/>
          </a:prstGeom>
        </p:spPr>
        <p:txBody>
          <a:bodyPr/>
          <a:lstStyle>
            <a:lvl1pPr>
              <a:defRPr sz="2000">
                <a:latin typeface="Arial Nova Cond" panose="020B0506020202020204" pitchFamily="34" charset="0"/>
                <a:ea typeface="Arial Nova Cond" panose="020B0506020202020204" pitchFamily="34" charset="0"/>
              </a:defRPr>
            </a:lvl1pPr>
            <a:lvl2pPr>
              <a:defRPr sz="1800">
                <a:latin typeface="Arial Nova Cond" panose="020B0506020202020204" pitchFamily="34" charset="0"/>
                <a:ea typeface="Arial Nova Cond" panose="020B0506020202020204" pitchFamily="34" charset="0"/>
              </a:defRPr>
            </a:lvl2pPr>
            <a:lvl3pPr>
              <a:defRPr sz="1600">
                <a:latin typeface="Arial Nova Cond" panose="020B0506020202020204" pitchFamily="34" charset="0"/>
                <a:ea typeface="Arial Nova Cond" panose="020B0506020202020204" pitchFamily="34" charset="0"/>
              </a:defRPr>
            </a:lvl3pPr>
            <a:lvl4pPr>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6C4DBB5-86DE-2A60-13EB-4041AF4D783C}"/>
              </a:ext>
            </a:extLst>
          </p:cNvPr>
          <p:cNvCxnSpPr>
            <a:cxnSpLocks/>
          </p:cNvCxnSpPr>
          <p:nvPr userDrawn="1"/>
        </p:nvCxnSpPr>
        <p:spPr>
          <a:xfrm>
            <a:off x="269966" y="684665"/>
            <a:ext cx="0" cy="1392108"/>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34" name="Slide Number Placeholder 10">
            <a:extLst>
              <a:ext uri="{FF2B5EF4-FFF2-40B4-BE49-F238E27FC236}">
                <a16:creationId xmlns:a16="http://schemas.microsoft.com/office/drawing/2014/main" id="{CD3C53E8-F11D-0E9E-EB63-915E40C520AF}"/>
              </a:ext>
            </a:extLst>
          </p:cNvPr>
          <p:cNvSpPr txBox="1">
            <a:spLocks/>
          </p:cNvSpPr>
          <p:nvPr userDrawn="1"/>
        </p:nvSpPr>
        <p:spPr>
          <a:xfrm>
            <a:off x="8546406" y="0"/>
            <a:ext cx="422781" cy="46155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6AAEF17-4153-42B1-922E-BF53167750EB}" type="slidenum">
              <a:rPr lang="en-US" smtClean="0">
                <a:solidFill>
                  <a:schemeClr val="bg1"/>
                </a:solidFill>
                <a:latin typeface="Roboto Slab" pitchFamily="2" charset="0"/>
                <a:ea typeface="Roboto Slab" pitchFamily="2" charset="0"/>
              </a:rPr>
              <a:pPr algn="r"/>
              <a:t>‹#›</a:t>
            </a:fld>
            <a:endParaRPr lang="en-US">
              <a:solidFill>
                <a:schemeClr val="bg1"/>
              </a:solidFill>
              <a:latin typeface="Roboto Slab" pitchFamily="2" charset="0"/>
              <a:ea typeface="Roboto Slab" pitchFamily="2" charset="0"/>
            </a:endParaRPr>
          </a:p>
        </p:txBody>
      </p:sp>
      <p:pic>
        <p:nvPicPr>
          <p:cNvPr id="13" name="Picture 12">
            <a:extLst>
              <a:ext uri="{FF2B5EF4-FFF2-40B4-BE49-F238E27FC236}">
                <a16:creationId xmlns:a16="http://schemas.microsoft.com/office/drawing/2014/main" id="{57A03190-677E-3910-248A-912A790E48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7980" y="4639101"/>
            <a:ext cx="363066" cy="359766"/>
          </a:xfrm>
          <a:prstGeom prst="rect">
            <a:avLst/>
          </a:prstGeom>
        </p:spPr>
      </p:pic>
    </p:spTree>
    <p:extLst>
      <p:ext uri="{BB962C8B-B14F-4D97-AF65-F5344CB8AC3E}">
        <p14:creationId xmlns:p14="http://schemas.microsoft.com/office/powerpoint/2010/main" val="107963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7" name="Shape 33">
            <a:extLst>
              <a:ext uri="{FF2B5EF4-FFF2-40B4-BE49-F238E27FC236}">
                <a16:creationId xmlns:a16="http://schemas.microsoft.com/office/drawing/2014/main" id="{AADEA650-327E-7F7D-2BCA-98C31A905096}"/>
              </a:ext>
            </a:extLst>
          </p:cNvPr>
          <p:cNvSpPr/>
          <p:nvPr userDrawn="1"/>
        </p:nvSpPr>
        <p:spPr>
          <a:xfrm>
            <a:off x="-1" y="0"/>
            <a:ext cx="9144001" cy="464979"/>
          </a:xfrm>
          <a:prstGeom prst="rect">
            <a:avLst/>
          </a:prstGeom>
          <a:solidFill>
            <a:srgbClr val="113C5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 name="Group 7">
            <a:extLst>
              <a:ext uri="{FF2B5EF4-FFF2-40B4-BE49-F238E27FC236}">
                <a16:creationId xmlns:a16="http://schemas.microsoft.com/office/drawing/2014/main" id="{D3380B01-3918-EABA-4E12-4BC02D18939E}"/>
              </a:ext>
            </a:extLst>
          </p:cNvPr>
          <p:cNvGrpSpPr/>
          <p:nvPr userDrawn="1"/>
        </p:nvGrpSpPr>
        <p:grpSpPr>
          <a:xfrm>
            <a:off x="7998259" y="0"/>
            <a:ext cx="1154334" cy="464979"/>
            <a:chOff x="7998259" y="3259"/>
            <a:chExt cx="1154334" cy="464979"/>
          </a:xfrm>
        </p:grpSpPr>
        <p:sp>
          <p:nvSpPr>
            <p:cNvPr id="9" name="Freeform: Shape 8">
              <a:extLst>
                <a:ext uri="{FF2B5EF4-FFF2-40B4-BE49-F238E27FC236}">
                  <a16:creationId xmlns:a16="http://schemas.microsoft.com/office/drawing/2014/main" id="{D23279EB-92FB-1837-CFC8-85DB3235820F}"/>
                </a:ext>
              </a:extLst>
            </p:cNvPr>
            <p:cNvSpPr/>
            <p:nvPr/>
          </p:nvSpPr>
          <p:spPr>
            <a:xfrm>
              <a:off x="7998259" y="3259"/>
              <a:ext cx="1154334" cy="464979"/>
            </a:xfrm>
            <a:custGeom>
              <a:avLst/>
              <a:gdLst>
                <a:gd name="connsiteX0" fmla="*/ 268485 w 1154334"/>
                <a:gd name="connsiteY0" fmla="*/ 0 h 464979"/>
                <a:gd name="connsiteX1" fmla="*/ 0 w 1154334"/>
                <a:gd name="connsiteY1" fmla="*/ 464980 h 464979"/>
                <a:gd name="connsiteX2" fmla="*/ 1154334 w 1154334"/>
                <a:gd name="connsiteY2" fmla="*/ 464980 h 464979"/>
                <a:gd name="connsiteX3" fmla="*/ 1154334 w 1154334"/>
                <a:gd name="connsiteY3" fmla="*/ 0 h 464979"/>
                <a:gd name="connsiteX4" fmla="*/ 268485 w 1154334"/>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334" h="464979">
                  <a:moveTo>
                    <a:pt x="268485" y="0"/>
                  </a:moveTo>
                  <a:lnTo>
                    <a:pt x="0" y="464980"/>
                  </a:lnTo>
                  <a:lnTo>
                    <a:pt x="1154334" y="464980"/>
                  </a:lnTo>
                  <a:lnTo>
                    <a:pt x="1154334" y="0"/>
                  </a:lnTo>
                  <a:lnTo>
                    <a:pt x="268485" y="0"/>
                  </a:lnTo>
                  <a:close/>
                </a:path>
              </a:pathLst>
            </a:custGeom>
            <a:solidFill>
              <a:schemeClr val="accent1"/>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41F047F-05A4-1C12-2AB4-0DA622106558}"/>
                </a:ext>
              </a:extLst>
            </p:cNvPr>
            <p:cNvSpPr/>
            <p:nvPr userDrawn="1"/>
          </p:nvSpPr>
          <p:spPr>
            <a:xfrm>
              <a:off x="8202257"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6"/>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5B2D8C3-9785-E364-3905-8F38D7CB2EFB}"/>
                </a:ext>
              </a:extLst>
            </p:cNvPr>
            <p:cNvSpPr/>
            <p:nvPr/>
          </p:nvSpPr>
          <p:spPr>
            <a:xfrm>
              <a:off x="8446434"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3"/>
            </a:solidFill>
            <a:ln w="0" cap="flat">
              <a:noFill/>
              <a:prstDash val="solid"/>
              <a:miter/>
            </a:ln>
          </p:spPr>
          <p:txBody>
            <a:bodyPr rtlCol="0" anchor="ctr"/>
            <a:lstStyle/>
            <a:p>
              <a:endParaRPr lang="en-US"/>
            </a:p>
          </p:txBody>
        </p:sp>
      </p:grpSp>
      <p:sp>
        <p:nvSpPr>
          <p:cNvPr id="27" name="Content Placeholder 2">
            <a:extLst>
              <a:ext uri="{FF2B5EF4-FFF2-40B4-BE49-F238E27FC236}">
                <a16:creationId xmlns:a16="http://schemas.microsoft.com/office/drawing/2014/main" id="{F06735A4-723B-9E23-CA9E-F4E10167435C}"/>
              </a:ext>
            </a:extLst>
          </p:cNvPr>
          <p:cNvSpPr>
            <a:spLocks noGrp="1"/>
          </p:cNvSpPr>
          <p:nvPr>
            <p:ph idx="11" hasCustomPrompt="1"/>
          </p:nvPr>
        </p:nvSpPr>
        <p:spPr>
          <a:xfrm>
            <a:off x="164116" y="794506"/>
            <a:ext cx="4280693" cy="3890699"/>
          </a:xfrm>
          <a:prstGeom prst="rect">
            <a:avLst/>
          </a:prstGeom>
        </p:spPr>
        <p:txBody>
          <a:bodyPr/>
          <a:lstStyle>
            <a:lvl1pPr algn="l">
              <a:defRPr sz="2000">
                <a:latin typeface="Arial Nova Cond" panose="020B0506020202020204" pitchFamily="34" charset="0"/>
                <a:ea typeface="Arial Nova Cond" panose="020B0506020202020204" pitchFamily="34" charset="0"/>
              </a:defRPr>
            </a:lvl1pPr>
            <a:lvl2pPr algn="l">
              <a:defRPr sz="1800">
                <a:latin typeface="Arial Nova Cond" panose="020B0506020202020204" pitchFamily="34" charset="0"/>
                <a:ea typeface="Arial Nova Cond" panose="020B0506020202020204" pitchFamily="34" charset="0"/>
              </a:defRPr>
            </a:lvl2pPr>
            <a:lvl3pPr algn="l">
              <a:defRPr sz="1600">
                <a:latin typeface="Arial Nova Cond" panose="020B0506020202020204" pitchFamily="34" charset="0"/>
                <a:ea typeface="Arial Nova Cond" panose="020B0506020202020204" pitchFamily="34" charset="0"/>
              </a:defRPr>
            </a:lvl3pPr>
            <a:lvl4pPr algn="l">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a:p>
            <a:pPr lvl="1"/>
            <a:r>
              <a:rPr lang="en-US"/>
              <a:t>Second level</a:t>
            </a:r>
          </a:p>
          <a:p>
            <a:pPr lvl="2"/>
            <a:r>
              <a:rPr lang="en-US"/>
              <a:t>Third level</a:t>
            </a:r>
          </a:p>
          <a:p>
            <a:pPr lvl="3"/>
            <a:r>
              <a:rPr lang="en-US"/>
              <a:t>Fourth level</a:t>
            </a:r>
          </a:p>
        </p:txBody>
      </p:sp>
      <p:sp>
        <p:nvSpPr>
          <p:cNvPr id="17" name="Title 1">
            <a:extLst>
              <a:ext uri="{FF2B5EF4-FFF2-40B4-BE49-F238E27FC236}">
                <a16:creationId xmlns:a16="http://schemas.microsoft.com/office/drawing/2014/main" id="{48C3DB35-1FD0-8839-257A-B18B657EB3A6}"/>
              </a:ext>
            </a:extLst>
          </p:cNvPr>
          <p:cNvSpPr>
            <a:spLocks noGrp="1"/>
          </p:cNvSpPr>
          <p:nvPr>
            <p:ph type="title" hasCustomPrompt="1"/>
          </p:nvPr>
        </p:nvSpPr>
        <p:spPr>
          <a:xfrm>
            <a:off x="164116" y="1"/>
            <a:ext cx="7525553" cy="461554"/>
          </a:xfrm>
          <a:prstGeom prst="rect">
            <a:avLst/>
          </a:prstGeom>
        </p:spPr>
        <p:txBody>
          <a:bodyPr anchor="ctr">
            <a:normAutofit/>
          </a:bodyPr>
          <a:lstStyle>
            <a:lvl1pPr>
              <a:defRPr sz="1800" b="0" cap="all" baseline="0">
                <a:solidFill>
                  <a:schemeClr val="bg1"/>
                </a:solidFill>
                <a:latin typeface="Arial Nova Cond" panose="020B0506020202020204" pitchFamily="34" charset="0"/>
              </a:defRPr>
            </a:lvl1pPr>
          </a:lstStyle>
          <a:p>
            <a:r>
              <a:rPr lang="en-US"/>
              <a:t>Click to add title</a:t>
            </a:r>
          </a:p>
        </p:txBody>
      </p:sp>
      <p:sp>
        <p:nvSpPr>
          <p:cNvPr id="25" name="Slide Number Placeholder 10">
            <a:extLst>
              <a:ext uri="{FF2B5EF4-FFF2-40B4-BE49-F238E27FC236}">
                <a16:creationId xmlns:a16="http://schemas.microsoft.com/office/drawing/2014/main" id="{1D8E9498-43DE-D23C-EA78-5F9858818172}"/>
              </a:ext>
            </a:extLst>
          </p:cNvPr>
          <p:cNvSpPr txBox="1">
            <a:spLocks/>
          </p:cNvSpPr>
          <p:nvPr userDrawn="1"/>
        </p:nvSpPr>
        <p:spPr>
          <a:xfrm>
            <a:off x="8546406" y="0"/>
            <a:ext cx="422781" cy="46155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6AAEF17-4153-42B1-922E-BF53167750EB}" type="slidenum">
              <a:rPr lang="en-US" smtClean="0">
                <a:solidFill>
                  <a:schemeClr val="bg1"/>
                </a:solidFill>
                <a:latin typeface="Roboto Slab" pitchFamily="2" charset="0"/>
                <a:ea typeface="Roboto Slab" pitchFamily="2" charset="0"/>
              </a:rPr>
              <a:pPr algn="r"/>
              <a:t>‹#›</a:t>
            </a:fld>
            <a:endParaRPr lang="en-US">
              <a:solidFill>
                <a:schemeClr val="bg1"/>
              </a:solidFill>
              <a:latin typeface="Roboto Slab" pitchFamily="2" charset="0"/>
              <a:ea typeface="Roboto Slab" pitchFamily="2" charset="0"/>
            </a:endParaRPr>
          </a:p>
        </p:txBody>
      </p:sp>
      <p:sp>
        <p:nvSpPr>
          <p:cNvPr id="28" name="Content Placeholder 2">
            <a:extLst>
              <a:ext uri="{FF2B5EF4-FFF2-40B4-BE49-F238E27FC236}">
                <a16:creationId xmlns:a16="http://schemas.microsoft.com/office/drawing/2014/main" id="{06108F80-02F8-E435-F251-002E91EDF9D5}"/>
              </a:ext>
            </a:extLst>
          </p:cNvPr>
          <p:cNvSpPr>
            <a:spLocks noGrp="1"/>
          </p:cNvSpPr>
          <p:nvPr>
            <p:ph idx="12" hasCustomPrompt="1"/>
          </p:nvPr>
        </p:nvSpPr>
        <p:spPr>
          <a:xfrm>
            <a:off x="4605488" y="794506"/>
            <a:ext cx="4280693" cy="3890699"/>
          </a:xfrm>
          <a:prstGeom prst="rect">
            <a:avLst/>
          </a:prstGeom>
        </p:spPr>
        <p:txBody>
          <a:bodyPr/>
          <a:lstStyle>
            <a:lvl1pPr algn="l">
              <a:defRPr sz="2000">
                <a:latin typeface="Arial Nova Cond" panose="020B0506020202020204" pitchFamily="34" charset="0"/>
                <a:ea typeface="Arial Nova Cond" panose="020B0506020202020204" pitchFamily="34" charset="0"/>
              </a:defRPr>
            </a:lvl1pPr>
            <a:lvl2pPr algn="l">
              <a:defRPr sz="1800">
                <a:latin typeface="Arial Nova Cond" panose="020B0506020202020204" pitchFamily="34" charset="0"/>
                <a:ea typeface="Arial Nova Cond" panose="020B0506020202020204" pitchFamily="34" charset="0"/>
              </a:defRPr>
            </a:lvl2pPr>
            <a:lvl3pPr algn="l">
              <a:defRPr sz="1600">
                <a:latin typeface="Arial Nova Cond" panose="020B0506020202020204" pitchFamily="34" charset="0"/>
                <a:ea typeface="Arial Nova Cond" panose="020B0506020202020204" pitchFamily="34" charset="0"/>
              </a:defRPr>
            </a:lvl3pPr>
            <a:lvl4pPr algn="l">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a:p>
            <a:pPr lvl="1"/>
            <a:r>
              <a:rPr lang="en-US"/>
              <a:t>Second level</a:t>
            </a:r>
          </a:p>
          <a:p>
            <a:pPr lvl="2"/>
            <a:r>
              <a:rPr lang="en-US"/>
              <a:t>Third level</a:t>
            </a:r>
          </a:p>
          <a:p>
            <a:pPr lvl="3"/>
            <a:r>
              <a:rPr lang="en-US"/>
              <a:t>Fourth level</a:t>
            </a:r>
          </a:p>
        </p:txBody>
      </p:sp>
      <p:pic>
        <p:nvPicPr>
          <p:cNvPr id="30" name="Picture 29">
            <a:extLst>
              <a:ext uri="{FF2B5EF4-FFF2-40B4-BE49-F238E27FC236}">
                <a16:creationId xmlns:a16="http://schemas.microsoft.com/office/drawing/2014/main" id="{2179F8B2-A015-B555-BE3D-6008B464C3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7980" y="4639101"/>
            <a:ext cx="363066" cy="359766"/>
          </a:xfrm>
          <a:prstGeom prst="rect">
            <a:avLst/>
          </a:prstGeom>
        </p:spPr>
      </p:pic>
    </p:spTree>
    <p:extLst>
      <p:ext uri="{BB962C8B-B14F-4D97-AF65-F5344CB8AC3E}">
        <p14:creationId xmlns:p14="http://schemas.microsoft.com/office/powerpoint/2010/main" val="975858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Columns_Cobranded">
    <p:spTree>
      <p:nvGrpSpPr>
        <p:cNvPr id="1" name=""/>
        <p:cNvGrpSpPr/>
        <p:nvPr/>
      </p:nvGrpSpPr>
      <p:grpSpPr>
        <a:xfrm>
          <a:off x="0" y="0"/>
          <a:ext cx="0" cy="0"/>
          <a:chOff x="0" y="0"/>
          <a:chExt cx="0" cy="0"/>
        </a:xfrm>
      </p:grpSpPr>
      <p:sp>
        <p:nvSpPr>
          <p:cNvPr id="8" name="Shape 33">
            <a:extLst>
              <a:ext uri="{FF2B5EF4-FFF2-40B4-BE49-F238E27FC236}">
                <a16:creationId xmlns:a16="http://schemas.microsoft.com/office/drawing/2014/main" id="{44A54D44-9237-63E1-14C0-43E12A786BDE}"/>
              </a:ext>
            </a:extLst>
          </p:cNvPr>
          <p:cNvSpPr/>
          <p:nvPr userDrawn="1"/>
        </p:nvSpPr>
        <p:spPr>
          <a:xfrm>
            <a:off x="-1" y="0"/>
            <a:ext cx="9144001" cy="464979"/>
          </a:xfrm>
          <a:prstGeom prst="rect">
            <a:avLst/>
          </a:prstGeom>
          <a:solidFill>
            <a:srgbClr val="113C5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Group 10">
            <a:extLst>
              <a:ext uri="{FF2B5EF4-FFF2-40B4-BE49-F238E27FC236}">
                <a16:creationId xmlns:a16="http://schemas.microsoft.com/office/drawing/2014/main" id="{831C76AD-6146-AA54-0528-5354F9CE76BB}"/>
              </a:ext>
            </a:extLst>
          </p:cNvPr>
          <p:cNvGrpSpPr/>
          <p:nvPr userDrawn="1"/>
        </p:nvGrpSpPr>
        <p:grpSpPr>
          <a:xfrm>
            <a:off x="7998259" y="0"/>
            <a:ext cx="1154334" cy="464979"/>
            <a:chOff x="7998259" y="3259"/>
            <a:chExt cx="1154334" cy="464979"/>
          </a:xfrm>
        </p:grpSpPr>
        <p:sp>
          <p:nvSpPr>
            <p:cNvPr id="12" name="Freeform: Shape 11">
              <a:extLst>
                <a:ext uri="{FF2B5EF4-FFF2-40B4-BE49-F238E27FC236}">
                  <a16:creationId xmlns:a16="http://schemas.microsoft.com/office/drawing/2014/main" id="{4C8EB1F2-C93C-56EF-2D4F-89D08C05F7B8}"/>
                </a:ext>
              </a:extLst>
            </p:cNvPr>
            <p:cNvSpPr/>
            <p:nvPr/>
          </p:nvSpPr>
          <p:spPr>
            <a:xfrm>
              <a:off x="7998259" y="3259"/>
              <a:ext cx="1154334" cy="464979"/>
            </a:xfrm>
            <a:custGeom>
              <a:avLst/>
              <a:gdLst>
                <a:gd name="connsiteX0" fmla="*/ 268485 w 1154334"/>
                <a:gd name="connsiteY0" fmla="*/ 0 h 464979"/>
                <a:gd name="connsiteX1" fmla="*/ 0 w 1154334"/>
                <a:gd name="connsiteY1" fmla="*/ 464980 h 464979"/>
                <a:gd name="connsiteX2" fmla="*/ 1154334 w 1154334"/>
                <a:gd name="connsiteY2" fmla="*/ 464980 h 464979"/>
                <a:gd name="connsiteX3" fmla="*/ 1154334 w 1154334"/>
                <a:gd name="connsiteY3" fmla="*/ 0 h 464979"/>
                <a:gd name="connsiteX4" fmla="*/ 268485 w 1154334"/>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334" h="464979">
                  <a:moveTo>
                    <a:pt x="268485" y="0"/>
                  </a:moveTo>
                  <a:lnTo>
                    <a:pt x="0" y="464980"/>
                  </a:lnTo>
                  <a:lnTo>
                    <a:pt x="1154334" y="464980"/>
                  </a:lnTo>
                  <a:lnTo>
                    <a:pt x="1154334" y="0"/>
                  </a:lnTo>
                  <a:lnTo>
                    <a:pt x="268485" y="0"/>
                  </a:lnTo>
                  <a:close/>
                </a:path>
              </a:pathLst>
            </a:custGeom>
            <a:solidFill>
              <a:schemeClr val="accent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25B571B-4A2B-064F-4B36-774D8E6D145B}"/>
                </a:ext>
              </a:extLst>
            </p:cNvPr>
            <p:cNvSpPr/>
            <p:nvPr userDrawn="1"/>
          </p:nvSpPr>
          <p:spPr>
            <a:xfrm>
              <a:off x="8202257"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6"/>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B40C143-B073-1A05-4EFC-879939F4465D}"/>
                </a:ext>
              </a:extLst>
            </p:cNvPr>
            <p:cNvSpPr/>
            <p:nvPr/>
          </p:nvSpPr>
          <p:spPr>
            <a:xfrm>
              <a:off x="8446434"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3"/>
            </a:solidFill>
            <a:ln w="0" cap="flat">
              <a:noFill/>
              <a:prstDash val="solid"/>
              <a:miter/>
            </a:ln>
          </p:spPr>
          <p:txBody>
            <a:bodyPr rtlCol="0" anchor="ctr"/>
            <a:lstStyle/>
            <a:p>
              <a:endParaRPr lang="en-US"/>
            </a:p>
          </p:txBody>
        </p:sp>
      </p:grpSp>
      <p:sp>
        <p:nvSpPr>
          <p:cNvPr id="27" name="Content Placeholder 2">
            <a:extLst>
              <a:ext uri="{FF2B5EF4-FFF2-40B4-BE49-F238E27FC236}">
                <a16:creationId xmlns:a16="http://schemas.microsoft.com/office/drawing/2014/main" id="{F06735A4-723B-9E23-CA9E-F4E10167435C}"/>
              </a:ext>
            </a:extLst>
          </p:cNvPr>
          <p:cNvSpPr>
            <a:spLocks noGrp="1"/>
          </p:cNvSpPr>
          <p:nvPr>
            <p:ph idx="11" hasCustomPrompt="1"/>
          </p:nvPr>
        </p:nvSpPr>
        <p:spPr>
          <a:xfrm>
            <a:off x="164116" y="794507"/>
            <a:ext cx="4280693" cy="3505120"/>
          </a:xfrm>
          <a:prstGeom prst="rect">
            <a:avLst/>
          </a:prstGeom>
        </p:spPr>
        <p:txBody>
          <a:bodyPr/>
          <a:lstStyle>
            <a:lvl1pPr algn="l">
              <a:defRPr sz="2000">
                <a:latin typeface="Arial Nova Cond" panose="020B0506020202020204" pitchFamily="34" charset="0"/>
                <a:ea typeface="Arial Nova Cond" panose="020B0506020202020204" pitchFamily="34" charset="0"/>
              </a:defRPr>
            </a:lvl1pPr>
            <a:lvl2pPr algn="l">
              <a:defRPr sz="1800">
                <a:latin typeface="Arial Nova Cond" panose="020B0506020202020204" pitchFamily="34" charset="0"/>
                <a:ea typeface="Arial Nova Cond" panose="020B0506020202020204" pitchFamily="34" charset="0"/>
              </a:defRPr>
            </a:lvl2pPr>
            <a:lvl3pPr algn="l">
              <a:defRPr sz="1600">
                <a:latin typeface="Arial Nova Cond" panose="020B0506020202020204" pitchFamily="34" charset="0"/>
                <a:ea typeface="Arial Nova Cond" panose="020B0506020202020204" pitchFamily="34" charset="0"/>
              </a:defRPr>
            </a:lvl3pPr>
            <a:lvl4pPr algn="l">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a:p>
            <a:pPr lvl="1"/>
            <a:r>
              <a:rPr lang="en-US"/>
              <a:t>Second level</a:t>
            </a:r>
          </a:p>
          <a:p>
            <a:pPr lvl="2"/>
            <a:r>
              <a:rPr lang="en-US"/>
              <a:t>Third level</a:t>
            </a:r>
          </a:p>
          <a:p>
            <a:pPr lvl="3"/>
            <a:r>
              <a:rPr lang="en-US"/>
              <a:t>Fourth level</a:t>
            </a:r>
          </a:p>
        </p:txBody>
      </p:sp>
      <p:sp>
        <p:nvSpPr>
          <p:cNvPr id="17" name="Title 1">
            <a:extLst>
              <a:ext uri="{FF2B5EF4-FFF2-40B4-BE49-F238E27FC236}">
                <a16:creationId xmlns:a16="http://schemas.microsoft.com/office/drawing/2014/main" id="{48C3DB35-1FD0-8839-257A-B18B657EB3A6}"/>
              </a:ext>
            </a:extLst>
          </p:cNvPr>
          <p:cNvSpPr>
            <a:spLocks noGrp="1"/>
          </p:cNvSpPr>
          <p:nvPr>
            <p:ph type="title" hasCustomPrompt="1"/>
          </p:nvPr>
        </p:nvSpPr>
        <p:spPr>
          <a:xfrm>
            <a:off x="164116" y="1"/>
            <a:ext cx="7525553" cy="461554"/>
          </a:xfrm>
          <a:prstGeom prst="rect">
            <a:avLst/>
          </a:prstGeom>
        </p:spPr>
        <p:txBody>
          <a:bodyPr anchor="ctr">
            <a:normAutofit/>
          </a:bodyPr>
          <a:lstStyle>
            <a:lvl1pPr>
              <a:defRPr sz="1800" b="0" cap="all" baseline="0">
                <a:solidFill>
                  <a:schemeClr val="bg1"/>
                </a:solidFill>
                <a:latin typeface="Arial Nova Cond" panose="020B0506020202020204" pitchFamily="34" charset="0"/>
              </a:defRPr>
            </a:lvl1pPr>
          </a:lstStyle>
          <a:p>
            <a:r>
              <a:rPr lang="en-US"/>
              <a:t>Click to add title</a:t>
            </a:r>
          </a:p>
        </p:txBody>
      </p:sp>
      <p:sp>
        <p:nvSpPr>
          <p:cNvPr id="25" name="Slide Number Placeholder 10">
            <a:extLst>
              <a:ext uri="{FF2B5EF4-FFF2-40B4-BE49-F238E27FC236}">
                <a16:creationId xmlns:a16="http://schemas.microsoft.com/office/drawing/2014/main" id="{1D8E9498-43DE-D23C-EA78-5F9858818172}"/>
              </a:ext>
            </a:extLst>
          </p:cNvPr>
          <p:cNvSpPr txBox="1">
            <a:spLocks/>
          </p:cNvSpPr>
          <p:nvPr userDrawn="1"/>
        </p:nvSpPr>
        <p:spPr>
          <a:xfrm>
            <a:off x="8546406" y="0"/>
            <a:ext cx="422781" cy="46155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6AAEF17-4153-42B1-922E-BF53167750EB}" type="slidenum">
              <a:rPr lang="en-US" smtClean="0">
                <a:solidFill>
                  <a:schemeClr val="bg1"/>
                </a:solidFill>
                <a:latin typeface="Roboto Slab" pitchFamily="2" charset="0"/>
                <a:ea typeface="Roboto Slab" pitchFamily="2" charset="0"/>
              </a:rPr>
              <a:pPr algn="r"/>
              <a:t>‹#›</a:t>
            </a:fld>
            <a:endParaRPr lang="en-US">
              <a:solidFill>
                <a:schemeClr val="bg1"/>
              </a:solidFill>
              <a:latin typeface="Roboto Slab" pitchFamily="2" charset="0"/>
              <a:ea typeface="Roboto Slab" pitchFamily="2" charset="0"/>
            </a:endParaRPr>
          </a:p>
        </p:txBody>
      </p:sp>
      <p:sp>
        <p:nvSpPr>
          <p:cNvPr id="28" name="Content Placeholder 2">
            <a:extLst>
              <a:ext uri="{FF2B5EF4-FFF2-40B4-BE49-F238E27FC236}">
                <a16:creationId xmlns:a16="http://schemas.microsoft.com/office/drawing/2014/main" id="{06108F80-02F8-E435-F251-002E91EDF9D5}"/>
              </a:ext>
            </a:extLst>
          </p:cNvPr>
          <p:cNvSpPr>
            <a:spLocks noGrp="1"/>
          </p:cNvSpPr>
          <p:nvPr>
            <p:ph idx="12" hasCustomPrompt="1"/>
          </p:nvPr>
        </p:nvSpPr>
        <p:spPr>
          <a:xfrm>
            <a:off x="4605488" y="794507"/>
            <a:ext cx="4280693" cy="3505120"/>
          </a:xfrm>
          <a:prstGeom prst="rect">
            <a:avLst/>
          </a:prstGeom>
        </p:spPr>
        <p:txBody>
          <a:bodyPr/>
          <a:lstStyle>
            <a:lvl1pPr algn="l">
              <a:defRPr sz="2000">
                <a:latin typeface="Arial Nova Cond" panose="020B0506020202020204" pitchFamily="34" charset="0"/>
                <a:ea typeface="Arial Nova Cond" panose="020B0506020202020204" pitchFamily="34" charset="0"/>
              </a:defRPr>
            </a:lvl1pPr>
            <a:lvl2pPr algn="l">
              <a:defRPr sz="1800">
                <a:latin typeface="Arial Nova Cond" panose="020B0506020202020204" pitchFamily="34" charset="0"/>
                <a:ea typeface="Arial Nova Cond" panose="020B0506020202020204" pitchFamily="34" charset="0"/>
              </a:defRPr>
            </a:lvl2pPr>
            <a:lvl3pPr algn="l">
              <a:defRPr sz="1600">
                <a:latin typeface="Arial Nova Cond" panose="020B0506020202020204" pitchFamily="34" charset="0"/>
                <a:ea typeface="Arial Nova Cond" panose="020B0506020202020204" pitchFamily="34" charset="0"/>
              </a:defRPr>
            </a:lvl3pPr>
            <a:lvl4pPr algn="l">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a:p>
            <a:pPr lvl="1"/>
            <a:r>
              <a:rPr lang="en-US"/>
              <a:t>Second level</a:t>
            </a:r>
          </a:p>
          <a:p>
            <a:pPr lvl="2"/>
            <a:r>
              <a:rPr lang="en-US"/>
              <a:t>Third level</a:t>
            </a:r>
          </a:p>
          <a:p>
            <a:pPr lvl="3"/>
            <a:r>
              <a:rPr lang="en-US"/>
              <a:t>Fourth level</a:t>
            </a:r>
          </a:p>
        </p:txBody>
      </p:sp>
      <p:pic>
        <p:nvPicPr>
          <p:cNvPr id="7" name="Picture 6">
            <a:extLst>
              <a:ext uri="{FF2B5EF4-FFF2-40B4-BE49-F238E27FC236}">
                <a16:creationId xmlns:a16="http://schemas.microsoft.com/office/drawing/2014/main" id="{18BE0CAB-079A-A2D8-3EF9-4D87E225B9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7980" y="4639101"/>
            <a:ext cx="363066" cy="359766"/>
          </a:xfrm>
          <a:prstGeom prst="rect">
            <a:avLst/>
          </a:prstGeom>
        </p:spPr>
      </p:pic>
      <p:sp>
        <p:nvSpPr>
          <p:cNvPr id="9" name="Picture Placeholder 4">
            <a:extLst>
              <a:ext uri="{FF2B5EF4-FFF2-40B4-BE49-F238E27FC236}">
                <a16:creationId xmlns:a16="http://schemas.microsoft.com/office/drawing/2014/main" id="{EF6559C7-DE7A-3BE1-E13F-4E7E8AF49F47}"/>
              </a:ext>
            </a:extLst>
          </p:cNvPr>
          <p:cNvSpPr>
            <a:spLocks noGrp="1"/>
          </p:cNvSpPr>
          <p:nvPr>
            <p:ph type="pic" sz="quarter" idx="13" hasCustomPrompt="1"/>
          </p:nvPr>
        </p:nvSpPr>
        <p:spPr>
          <a:xfrm>
            <a:off x="162954" y="4615917"/>
            <a:ext cx="781366" cy="382950"/>
          </a:xfrm>
        </p:spPr>
        <p:txBody>
          <a:bodyPr anchor="ctr">
            <a:noAutofit/>
          </a:bodyPr>
          <a:lstStyle>
            <a:lvl1pPr marL="0" indent="0" algn="l">
              <a:buNone/>
              <a:defRPr sz="1200">
                <a:solidFill>
                  <a:schemeClr val="tx1"/>
                </a:solidFill>
                <a:latin typeface="Arial Nova Cond" panose="020B0506020202020204" pitchFamily="34" charset="0"/>
              </a:defRPr>
            </a:lvl1pPr>
          </a:lstStyle>
          <a:p>
            <a:r>
              <a:rPr lang="en-US"/>
              <a:t>Company </a:t>
            </a:r>
            <a:br>
              <a:rPr lang="en-US"/>
            </a:br>
            <a:r>
              <a:rPr lang="en-US"/>
              <a:t>2 Logo</a:t>
            </a:r>
          </a:p>
        </p:txBody>
      </p:sp>
      <p:sp>
        <p:nvSpPr>
          <p:cNvPr id="10" name="Picture Placeholder 4">
            <a:extLst>
              <a:ext uri="{FF2B5EF4-FFF2-40B4-BE49-F238E27FC236}">
                <a16:creationId xmlns:a16="http://schemas.microsoft.com/office/drawing/2014/main" id="{0DD3DA48-0D00-A34C-EDFD-13C738BE07A3}"/>
              </a:ext>
            </a:extLst>
          </p:cNvPr>
          <p:cNvSpPr>
            <a:spLocks noGrp="1"/>
          </p:cNvSpPr>
          <p:nvPr>
            <p:ph type="pic" sz="quarter" idx="14" hasCustomPrompt="1"/>
          </p:nvPr>
        </p:nvSpPr>
        <p:spPr>
          <a:xfrm>
            <a:off x="1048171" y="4615917"/>
            <a:ext cx="781366" cy="382950"/>
          </a:xfrm>
        </p:spPr>
        <p:txBody>
          <a:bodyPr anchor="ctr">
            <a:noAutofit/>
          </a:bodyPr>
          <a:lstStyle>
            <a:lvl1pPr marL="0" indent="0" algn="l">
              <a:buNone/>
              <a:defRPr sz="1200">
                <a:solidFill>
                  <a:schemeClr val="tx1"/>
                </a:solidFill>
                <a:latin typeface="Arial Nova Cond" panose="020B0506020202020204" pitchFamily="34" charset="0"/>
              </a:defRPr>
            </a:lvl1pPr>
          </a:lstStyle>
          <a:p>
            <a:r>
              <a:rPr lang="en-US"/>
              <a:t>Company </a:t>
            </a:r>
            <a:br>
              <a:rPr lang="en-US"/>
            </a:br>
            <a:r>
              <a:rPr lang="en-US"/>
              <a:t>2 Logo</a:t>
            </a:r>
          </a:p>
        </p:txBody>
      </p:sp>
    </p:spTree>
    <p:extLst>
      <p:ext uri="{BB962C8B-B14F-4D97-AF65-F5344CB8AC3E}">
        <p14:creationId xmlns:p14="http://schemas.microsoft.com/office/powerpoint/2010/main" val="1228738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hape 33">
            <a:extLst>
              <a:ext uri="{FF2B5EF4-FFF2-40B4-BE49-F238E27FC236}">
                <a16:creationId xmlns:a16="http://schemas.microsoft.com/office/drawing/2014/main" id="{FE74CB06-FD53-8875-589B-85B97FED7C27}"/>
              </a:ext>
            </a:extLst>
          </p:cNvPr>
          <p:cNvSpPr/>
          <p:nvPr userDrawn="1"/>
        </p:nvSpPr>
        <p:spPr>
          <a:xfrm>
            <a:off x="-1" y="0"/>
            <a:ext cx="9144001" cy="464979"/>
          </a:xfrm>
          <a:prstGeom prst="rect">
            <a:avLst/>
          </a:prstGeom>
          <a:solidFill>
            <a:srgbClr val="113C5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 name="Group 4">
            <a:extLst>
              <a:ext uri="{FF2B5EF4-FFF2-40B4-BE49-F238E27FC236}">
                <a16:creationId xmlns:a16="http://schemas.microsoft.com/office/drawing/2014/main" id="{43113607-3362-0D4C-6D0F-94F6FAA4F7B4}"/>
              </a:ext>
            </a:extLst>
          </p:cNvPr>
          <p:cNvGrpSpPr/>
          <p:nvPr userDrawn="1"/>
        </p:nvGrpSpPr>
        <p:grpSpPr>
          <a:xfrm>
            <a:off x="7998259" y="0"/>
            <a:ext cx="1154334" cy="464979"/>
            <a:chOff x="7998259" y="3259"/>
            <a:chExt cx="1154334" cy="464979"/>
          </a:xfrm>
        </p:grpSpPr>
        <p:sp>
          <p:nvSpPr>
            <p:cNvPr id="9" name="Freeform: Shape 8">
              <a:extLst>
                <a:ext uri="{FF2B5EF4-FFF2-40B4-BE49-F238E27FC236}">
                  <a16:creationId xmlns:a16="http://schemas.microsoft.com/office/drawing/2014/main" id="{586EFC62-847D-6A72-A472-1728DBC9DF62}"/>
                </a:ext>
              </a:extLst>
            </p:cNvPr>
            <p:cNvSpPr/>
            <p:nvPr/>
          </p:nvSpPr>
          <p:spPr>
            <a:xfrm>
              <a:off x="7998259" y="3259"/>
              <a:ext cx="1154334" cy="464979"/>
            </a:xfrm>
            <a:custGeom>
              <a:avLst/>
              <a:gdLst>
                <a:gd name="connsiteX0" fmla="*/ 268485 w 1154334"/>
                <a:gd name="connsiteY0" fmla="*/ 0 h 464979"/>
                <a:gd name="connsiteX1" fmla="*/ 0 w 1154334"/>
                <a:gd name="connsiteY1" fmla="*/ 464980 h 464979"/>
                <a:gd name="connsiteX2" fmla="*/ 1154334 w 1154334"/>
                <a:gd name="connsiteY2" fmla="*/ 464980 h 464979"/>
                <a:gd name="connsiteX3" fmla="*/ 1154334 w 1154334"/>
                <a:gd name="connsiteY3" fmla="*/ 0 h 464979"/>
                <a:gd name="connsiteX4" fmla="*/ 268485 w 1154334"/>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334" h="464979">
                  <a:moveTo>
                    <a:pt x="268485" y="0"/>
                  </a:moveTo>
                  <a:lnTo>
                    <a:pt x="0" y="464980"/>
                  </a:lnTo>
                  <a:lnTo>
                    <a:pt x="1154334" y="464980"/>
                  </a:lnTo>
                  <a:lnTo>
                    <a:pt x="1154334" y="0"/>
                  </a:lnTo>
                  <a:lnTo>
                    <a:pt x="268485" y="0"/>
                  </a:lnTo>
                  <a:close/>
                </a:path>
              </a:pathLst>
            </a:custGeom>
            <a:solidFill>
              <a:schemeClr val="accent1"/>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3843DCC-11E8-4952-859C-9ACD39CED0D7}"/>
                </a:ext>
              </a:extLst>
            </p:cNvPr>
            <p:cNvSpPr/>
            <p:nvPr userDrawn="1"/>
          </p:nvSpPr>
          <p:spPr>
            <a:xfrm>
              <a:off x="8202257"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6"/>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0EBB90E-7752-1301-6AD7-35790DF0E1B9}"/>
                </a:ext>
              </a:extLst>
            </p:cNvPr>
            <p:cNvSpPr/>
            <p:nvPr/>
          </p:nvSpPr>
          <p:spPr>
            <a:xfrm>
              <a:off x="8446434"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3"/>
            </a:solidFill>
            <a:ln w="0" cap="flat">
              <a:noFill/>
              <a:prstDash val="solid"/>
              <a:miter/>
            </a:ln>
          </p:spPr>
          <p:txBody>
            <a:bodyPr rtlCol="0" anchor="ctr"/>
            <a:lstStyle/>
            <a:p>
              <a:endParaRPr lang="en-US"/>
            </a:p>
          </p:txBody>
        </p:sp>
      </p:grpSp>
      <p:sp>
        <p:nvSpPr>
          <p:cNvPr id="17" name="Title 1">
            <a:extLst>
              <a:ext uri="{FF2B5EF4-FFF2-40B4-BE49-F238E27FC236}">
                <a16:creationId xmlns:a16="http://schemas.microsoft.com/office/drawing/2014/main" id="{48C3DB35-1FD0-8839-257A-B18B657EB3A6}"/>
              </a:ext>
            </a:extLst>
          </p:cNvPr>
          <p:cNvSpPr>
            <a:spLocks noGrp="1"/>
          </p:cNvSpPr>
          <p:nvPr>
            <p:ph type="title" hasCustomPrompt="1"/>
          </p:nvPr>
        </p:nvSpPr>
        <p:spPr>
          <a:xfrm>
            <a:off x="164116" y="1"/>
            <a:ext cx="7525553" cy="461554"/>
          </a:xfrm>
          <a:prstGeom prst="rect">
            <a:avLst/>
          </a:prstGeom>
        </p:spPr>
        <p:txBody>
          <a:bodyPr anchor="ctr">
            <a:normAutofit/>
          </a:bodyPr>
          <a:lstStyle>
            <a:lvl1pPr>
              <a:defRPr sz="1800" b="0" cap="all" baseline="0">
                <a:solidFill>
                  <a:schemeClr val="bg1"/>
                </a:solidFill>
                <a:latin typeface="Arial Nova Cond" panose="020B0506020202020204" pitchFamily="34" charset="0"/>
              </a:defRPr>
            </a:lvl1pPr>
          </a:lstStyle>
          <a:p>
            <a:r>
              <a:rPr lang="en-US"/>
              <a:t>Click to add title</a:t>
            </a:r>
          </a:p>
        </p:txBody>
      </p:sp>
      <p:sp>
        <p:nvSpPr>
          <p:cNvPr id="12" name="Slide Number Placeholder 10">
            <a:extLst>
              <a:ext uri="{FF2B5EF4-FFF2-40B4-BE49-F238E27FC236}">
                <a16:creationId xmlns:a16="http://schemas.microsoft.com/office/drawing/2014/main" id="{BA41F721-0249-3AF0-26A6-01044668398C}"/>
              </a:ext>
            </a:extLst>
          </p:cNvPr>
          <p:cNvSpPr txBox="1">
            <a:spLocks/>
          </p:cNvSpPr>
          <p:nvPr userDrawn="1"/>
        </p:nvSpPr>
        <p:spPr>
          <a:xfrm>
            <a:off x="8546406" y="0"/>
            <a:ext cx="422781" cy="46155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6AAEF17-4153-42B1-922E-BF53167750EB}" type="slidenum">
              <a:rPr lang="en-US" smtClean="0">
                <a:solidFill>
                  <a:schemeClr val="bg1"/>
                </a:solidFill>
                <a:latin typeface="Roboto Slab" pitchFamily="2" charset="0"/>
                <a:ea typeface="Roboto Slab" pitchFamily="2" charset="0"/>
              </a:rPr>
              <a:pPr algn="r"/>
              <a:t>‹#›</a:t>
            </a:fld>
            <a:endParaRPr lang="en-US">
              <a:solidFill>
                <a:schemeClr val="bg1"/>
              </a:solidFill>
              <a:latin typeface="Roboto Slab" pitchFamily="2" charset="0"/>
              <a:ea typeface="Roboto Slab" pitchFamily="2" charset="0"/>
            </a:endParaRPr>
          </a:p>
        </p:txBody>
      </p:sp>
      <p:pic>
        <p:nvPicPr>
          <p:cNvPr id="15" name="Picture 14">
            <a:extLst>
              <a:ext uri="{FF2B5EF4-FFF2-40B4-BE49-F238E27FC236}">
                <a16:creationId xmlns:a16="http://schemas.microsoft.com/office/drawing/2014/main" id="{31E0A8FD-13E5-5A48-0BF1-85AE135BF5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7980" y="4639101"/>
            <a:ext cx="363066" cy="359766"/>
          </a:xfrm>
          <a:prstGeom prst="rect">
            <a:avLst/>
          </a:prstGeom>
        </p:spPr>
      </p:pic>
    </p:spTree>
    <p:extLst>
      <p:ext uri="{BB962C8B-B14F-4D97-AF65-F5344CB8AC3E}">
        <p14:creationId xmlns:p14="http://schemas.microsoft.com/office/powerpoint/2010/main" val="106262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Cobranded">
    <p:spTree>
      <p:nvGrpSpPr>
        <p:cNvPr id="1" name=""/>
        <p:cNvGrpSpPr/>
        <p:nvPr/>
      </p:nvGrpSpPr>
      <p:grpSpPr>
        <a:xfrm>
          <a:off x="0" y="0"/>
          <a:ext cx="0" cy="0"/>
          <a:chOff x="0" y="0"/>
          <a:chExt cx="0" cy="0"/>
        </a:xfrm>
      </p:grpSpPr>
      <p:sp>
        <p:nvSpPr>
          <p:cNvPr id="16" name="Shape 33">
            <a:extLst>
              <a:ext uri="{FF2B5EF4-FFF2-40B4-BE49-F238E27FC236}">
                <a16:creationId xmlns:a16="http://schemas.microsoft.com/office/drawing/2014/main" id="{8A0AF4A8-6E05-38AA-B2DC-1D946551E6DF}"/>
              </a:ext>
            </a:extLst>
          </p:cNvPr>
          <p:cNvSpPr/>
          <p:nvPr userDrawn="1"/>
        </p:nvSpPr>
        <p:spPr>
          <a:xfrm>
            <a:off x="-1" y="0"/>
            <a:ext cx="9144001" cy="464979"/>
          </a:xfrm>
          <a:prstGeom prst="rect">
            <a:avLst/>
          </a:prstGeom>
          <a:solidFill>
            <a:srgbClr val="113C5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8" name="Group 17">
            <a:extLst>
              <a:ext uri="{FF2B5EF4-FFF2-40B4-BE49-F238E27FC236}">
                <a16:creationId xmlns:a16="http://schemas.microsoft.com/office/drawing/2014/main" id="{9F242A87-318B-90FB-8CAA-990C25475CB4}"/>
              </a:ext>
            </a:extLst>
          </p:cNvPr>
          <p:cNvGrpSpPr/>
          <p:nvPr userDrawn="1"/>
        </p:nvGrpSpPr>
        <p:grpSpPr>
          <a:xfrm>
            <a:off x="7998259" y="0"/>
            <a:ext cx="1154334" cy="464979"/>
            <a:chOff x="7998259" y="3259"/>
            <a:chExt cx="1154334" cy="464979"/>
          </a:xfrm>
        </p:grpSpPr>
        <p:sp>
          <p:nvSpPr>
            <p:cNvPr id="19" name="Freeform: Shape 18">
              <a:extLst>
                <a:ext uri="{FF2B5EF4-FFF2-40B4-BE49-F238E27FC236}">
                  <a16:creationId xmlns:a16="http://schemas.microsoft.com/office/drawing/2014/main" id="{6A57D578-2F76-A470-1E20-6B3F24D3EDCD}"/>
                </a:ext>
              </a:extLst>
            </p:cNvPr>
            <p:cNvSpPr/>
            <p:nvPr/>
          </p:nvSpPr>
          <p:spPr>
            <a:xfrm>
              <a:off x="7998259" y="3259"/>
              <a:ext cx="1154334" cy="464979"/>
            </a:xfrm>
            <a:custGeom>
              <a:avLst/>
              <a:gdLst>
                <a:gd name="connsiteX0" fmla="*/ 268485 w 1154334"/>
                <a:gd name="connsiteY0" fmla="*/ 0 h 464979"/>
                <a:gd name="connsiteX1" fmla="*/ 0 w 1154334"/>
                <a:gd name="connsiteY1" fmla="*/ 464980 h 464979"/>
                <a:gd name="connsiteX2" fmla="*/ 1154334 w 1154334"/>
                <a:gd name="connsiteY2" fmla="*/ 464980 h 464979"/>
                <a:gd name="connsiteX3" fmla="*/ 1154334 w 1154334"/>
                <a:gd name="connsiteY3" fmla="*/ 0 h 464979"/>
                <a:gd name="connsiteX4" fmla="*/ 268485 w 1154334"/>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334" h="464979">
                  <a:moveTo>
                    <a:pt x="268485" y="0"/>
                  </a:moveTo>
                  <a:lnTo>
                    <a:pt x="0" y="464980"/>
                  </a:lnTo>
                  <a:lnTo>
                    <a:pt x="1154334" y="464980"/>
                  </a:lnTo>
                  <a:lnTo>
                    <a:pt x="1154334" y="0"/>
                  </a:lnTo>
                  <a:lnTo>
                    <a:pt x="268485" y="0"/>
                  </a:lnTo>
                  <a:close/>
                </a:path>
              </a:pathLst>
            </a:custGeom>
            <a:solidFill>
              <a:schemeClr val="accent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B0084B8-A3F5-F61A-C807-8DE324213AF2}"/>
                </a:ext>
              </a:extLst>
            </p:cNvPr>
            <p:cNvSpPr/>
            <p:nvPr userDrawn="1"/>
          </p:nvSpPr>
          <p:spPr>
            <a:xfrm>
              <a:off x="8202257"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6"/>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722F4E4-767D-7925-6FC2-F24468019454}"/>
                </a:ext>
              </a:extLst>
            </p:cNvPr>
            <p:cNvSpPr/>
            <p:nvPr/>
          </p:nvSpPr>
          <p:spPr>
            <a:xfrm>
              <a:off x="8446434"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3"/>
            </a:solidFill>
            <a:ln w="0" cap="flat">
              <a:noFill/>
              <a:prstDash val="solid"/>
              <a:miter/>
            </a:ln>
          </p:spPr>
          <p:txBody>
            <a:bodyPr rtlCol="0" anchor="ctr"/>
            <a:lstStyle/>
            <a:p>
              <a:endParaRPr lang="en-US"/>
            </a:p>
          </p:txBody>
        </p:sp>
      </p:grpSp>
      <p:sp>
        <p:nvSpPr>
          <p:cNvPr id="17" name="Title 1">
            <a:extLst>
              <a:ext uri="{FF2B5EF4-FFF2-40B4-BE49-F238E27FC236}">
                <a16:creationId xmlns:a16="http://schemas.microsoft.com/office/drawing/2014/main" id="{48C3DB35-1FD0-8839-257A-B18B657EB3A6}"/>
              </a:ext>
            </a:extLst>
          </p:cNvPr>
          <p:cNvSpPr>
            <a:spLocks noGrp="1"/>
          </p:cNvSpPr>
          <p:nvPr>
            <p:ph type="title" hasCustomPrompt="1"/>
          </p:nvPr>
        </p:nvSpPr>
        <p:spPr>
          <a:xfrm>
            <a:off x="164116" y="1"/>
            <a:ext cx="7525553" cy="461554"/>
          </a:xfrm>
          <a:prstGeom prst="rect">
            <a:avLst/>
          </a:prstGeom>
        </p:spPr>
        <p:txBody>
          <a:bodyPr anchor="ctr">
            <a:normAutofit/>
          </a:bodyPr>
          <a:lstStyle>
            <a:lvl1pPr>
              <a:defRPr sz="1800" b="0" cap="all" baseline="0">
                <a:solidFill>
                  <a:schemeClr val="bg1"/>
                </a:solidFill>
                <a:latin typeface="Arial Nova Cond" panose="020B0506020202020204" pitchFamily="34" charset="0"/>
              </a:defRPr>
            </a:lvl1pPr>
          </a:lstStyle>
          <a:p>
            <a:r>
              <a:rPr lang="en-US"/>
              <a:t>Click to add title</a:t>
            </a:r>
          </a:p>
        </p:txBody>
      </p:sp>
      <p:sp>
        <p:nvSpPr>
          <p:cNvPr id="12" name="Slide Number Placeholder 10">
            <a:extLst>
              <a:ext uri="{FF2B5EF4-FFF2-40B4-BE49-F238E27FC236}">
                <a16:creationId xmlns:a16="http://schemas.microsoft.com/office/drawing/2014/main" id="{BA41F721-0249-3AF0-26A6-01044668398C}"/>
              </a:ext>
            </a:extLst>
          </p:cNvPr>
          <p:cNvSpPr txBox="1">
            <a:spLocks/>
          </p:cNvSpPr>
          <p:nvPr userDrawn="1"/>
        </p:nvSpPr>
        <p:spPr>
          <a:xfrm>
            <a:off x="8546406" y="0"/>
            <a:ext cx="422781" cy="46155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6AAEF17-4153-42B1-922E-BF53167750EB}" type="slidenum">
              <a:rPr lang="en-US" smtClean="0">
                <a:solidFill>
                  <a:schemeClr val="bg1"/>
                </a:solidFill>
                <a:latin typeface="Roboto Slab" pitchFamily="2" charset="0"/>
                <a:ea typeface="Roboto Slab" pitchFamily="2" charset="0"/>
              </a:rPr>
              <a:pPr algn="r"/>
              <a:t>‹#›</a:t>
            </a:fld>
            <a:endParaRPr lang="en-US">
              <a:solidFill>
                <a:schemeClr val="bg1"/>
              </a:solidFill>
              <a:latin typeface="Roboto Slab" pitchFamily="2" charset="0"/>
              <a:ea typeface="Roboto Slab" pitchFamily="2" charset="0"/>
            </a:endParaRPr>
          </a:p>
        </p:txBody>
      </p:sp>
      <p:pic>
        <p:nvPicPr>
          <p:cNvPr id="13" name="Picture 12">
            <a:extLst>
              <a:ext uri="{FF2B5EF4-FFF2-40B4-BE49-F238E27FC236}">
                <a16:creationId xmlns:a16="http://schemas.microsoft.com/office/drawing/2014/main" id="{38FFB6FE-CC00-AE5D-3742-5D57CDF8BF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7980" y="4639101"/>
            <a:ext cx="363066" cy="359766"/>
          </a:xfrm>
          <a:prstGeom prst="rect">
            <a:avLst/>
          </a:prstGeom>
        </p:spPr>
      </p:pic>
      <p:sp>
        <p:nvSpPr>
          <p:cNvPr id="14" name="Picture Placeholder 4">
            <a:extLst>
              <a:ext uri="{FF2B5EF4-FFF2-40B4-BE49-F238E27FC236}">
                <a16:creationId xmlns:a16="http://schemas.microsoft.com/office/drawing/2014/main" id="{421AE328-3209-32FD-D3A5-9CF1A7E48A54}"/>
              </a:ext>
            </a:extLst>
          </p:cNvPr>
          <p:cNvSpPr>
            <a:spLocks noGrp="1"/>
          </p:cNvSpPr>
          <p:nvPr>
            <p:ph type="pic" sz="quarter" idx="12" hasCustomPrompt="1"/>
          </p:nvPr>
        </p:nvSpPr>
        <p:spPr>
          <a:xfrm>
            <a:off x="162954" y="4615917"/>
            <a:ext cx="781366" cy="382950"/>
          </a:xfrm>
        </p:spPr>
        <p:txBody>
          <a:bodyPr anchor="ctr">
            <a:noAutofit/>
          </a:bodyPr>
          <a:lstStyle>
            <a:lvl1pPr marL="0" indent="0" algn="l">
              <a:buNone/>
              <a:defRPr sz="1200">
                <a:solidFill>
                  <a:schemeClr val="tx1"/>
                </a:solidFill>
                <a:latin typeface="Arial Nova Cond" panose="020B0506020202020204" pitchFamily="34" charset="0"/>
              </a:defRPr>
            </a:lvl1pPr>
          </a:lstStyle>
          <a:p>
            <a:r>
              <a:rPr lang="en-US"/>
              <a:t>Company </a:t>
            </a:r>
            <a:br>
              <a:rPr lang="en-US"/>
            </a:br>
            <a:r>
              <a:rPr lang="en-US"/>
              <a:t>2 Logo</a:t>
            </a:r>
          </a:p>
        </p:txBody>
      </p:sp>
      <p:sp>
        <p:nvSpPr>
          <p:cNvPr id="15" name="Picture Placeholder 4">
            <a:extLst>
              <a:ext uri="{FF2B5EF4-FFF2-40B4-BE49-F238E27FC236}">
                <a16:creationId xmlns:a16="http://schemas.microsoft.com/office/drawing/2014/main" id="{664986E4-FEB8-FE32-A5DC-E0F999C11730}"/>
              </a:ext>
            </a:extLst>
          </p:cNvPr>
          <p:cNvSpPr>
            <a:spLocks noGrp="1"/>
          </p:cNvSpPr>
          <p:nvPr>
            <p:ph type="pic" sz="quarter" idx="13" hasCustomPrompt="1"/>
          </p:nvPr>
        </p:nvSpPr>
        <p:spPr>
          <a:xfrm>
            <a:off x="1048171" y="4615917"/>
            <a:ext cx="781366" cy="382950"/>
          </a:xfrm>
        </p:spPr>
        <p:txBody>
          <a:bodyPr anchor="ctr">
            <a:noAutofit/>
          </a:bodyPr>
          <a:lstStyle>
            <a:lvl1pPr marL="0" indent="0" algn="l">
              <a:buNone/>
              <a:defRPr sz="1200">
                <a:solidFill>
                  <a:schemeClr val="tx1"/>
                </a:solidFill>
                <a:latin typeface="Arial Nova Cond" panose="020B0506020202020204" pitchFamily="34" charset="0"/>
              </a:defRPr>
            </a:lvl1pPr>
          </a:lstStyle>
          <a:p>
            <a:r>
              <a:rPr lang="en-US"/>
              <a:t>Company </a:t>
            </a:r>
            <a:br>
              <a:rPr lang="en-US"/>
            </a:br>
            <a:r>
              <a:rPr lang="en-US"/>
              <a:t>2 Logo</a:t>
            </a:r>
          </a:p>
        </p:txBody>
      </p:sp>
    </p:spTree>
    <p:extLst>
      <p:ext uri="{BB962C8B-B14F-4D97-AF65-F5344CB8AC3E}">
        <p14:creationId xmlns:p14="http://schemas.microsoft.com/office/powerpoint/2010/main" val="2441355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A64969-05FA-255D-2DEB-20E40AB3F2F7}"/>
              </a:ext>
            </a:extLst>
          </p:cNvPr>
          <p:cNvSpPr/>
          <p:nvPr userDrawn="1"/>
        </p:nvSpPr>
        <p:spPr>
          <a:xfrm>
            <a:off x="0" y="0"/>
            <a:ext cx="7897366" cy="51434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59D6365-3567-B31B-DF93-86F7A8B14029}"/>
              </a:ext>
            </a:extLst>
          </p:cNvPr>
          <p:cNvSpPr/>
          <p:nvPr userDrawn="1"/>
        </p:nvSpPr>
        <p:spPr>
          <a:xfrm>
            <a:off x="5531622" y="-1"/>
            <a:ext cx="2987269" cy="5143499"/>
          </a:xfrm>
          <a:custGeom>
            <a:avLst/>
            <a:gdLst>
              <a:gd name="connsiteX0" fmla="*/ 5390396 w 5390395"/>
              <a:gd name="connsiteY0" fmla="*/ 0 h 5145851"/>
              <a:gd name="connsiteX1" fmla="*/ 2924120 w 5390395"/>
              <a:gd name="connsiteY1" fmla="*/ 0 h 5145851"/>
              <a:gd name="connsiteX2" fmla="*/ 0 w 5390395"/>
              <a:gd name="connsiteY2" fmla="*/ 5145851 h 5145851"/>
              <a:gd name="connsiteX3" fmla="*/ 5390396 w 5390395"/>
              <a:gd name="connsiteY3" fmla="*/ 5145851 h 5145851"/>
              <a:gd name="connsiteX4" fmla="*/ 5390396 w 5390395"/>
              <a:gd name="connsiteY4" fmla="*/ 0 h 5145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395" h="5145851">
                <a:moveTo>
                  <a:pt x="5390396" y="0"/>
                </a:moveTo>
                <a:lnTo>
                  <a:pt x="2924120" y="0"/>
                </a:lnTo>
                <a:lnTo>
                  <a:pt x="0" y="5145851"/>
                </a:lnTo>
                <a:lnTo>
                  <a:pt x="5390396" y="5145851"/>
                </a:lnTo>
                <a:lnTo>
                  <a:pt x="5390396" y="0"/>
                </a:lnTo>
                <a:close/>
              </a:path>
            </a:pathLst>
          </a:custGeom>
          <a:solidFill>
            <a:schemeClr val="accent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038EB6C-64C4-11BB-6C3F-9993CCE5234D}"/>
              </a:ext>
            </a:extLst>
          </p:cNvPr>
          <p:cNvSpPr/>
          <p:nvPr userDrawn="1"/>
        </p:nvSpPr>
        <p:spPr>
          <a:xfrm>
            <a:off x="6163063" y="-1"/>
            <a:ext cx="2987269" cy="5143499"/>
          </a:xfrm>
          <a:custGeom>
            <a:avLst/>
            <a:gdLst>
              <a:gd name="connsiteX0" fmla="*/ 5390396 w 5390395"/>
              <a:gd name="connsiteY0" fmla="*/ 0 h 5145851"/>
              <a:gd name="connsiteX1" fmla="*/ 2924120 w 5390395"/>
              <a:gd name="connsiteY1" fmla="*/ 0 h 5145851"/>
              <a:gd name="connsiteX2" fmla="*/ 0 w 5390395"/>
              <a:gd name="connsiteY2" fmla="*/ 5145851 h 5145851"/>
              <a:gd name="connsiteX3" fmla="*/ 5390396 w 5390395"/>
              <a:gd name="connsiteY3" fmla="*/ 5145851 h 5145851"/>
              <a:gd name="connsiteX4" fmla="*/ 5390396 w 5390395"/>
              <a:gd name="connsiteY4" fmla="*/ 0 h 5145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395" h="5145851">
                <a:moveTo>
                  <a:pt x="5390396" y="0"/>
                </a:moveTo>
                <a:lnTo>
                  <a:pt x="2924120" y="0"/>
                </a:lnTo>
                <a:lnTo>
                  <a:pt x="0" y="5145851"/>
                </a:lnTo>
                <a:lnTo>
                  <a:pt x="5390396" y="5145851"/>
                </a:lnTo>
                <a:lnTo>
                  <a:pt x="5390396" y="0"/>
                </a:lnTo>
                <a:close/>
              </a:path>
            </a:pathLst>
          </a:custGeom>
          <a:solidFill>
            <a:schemeClr val="accent6"/>
          </a:solidFill>
          <a:ln w="0" cap="flat">
            <a:noFill/>
            <a:prstDash val="solid"/>
            <a:miter/>
          </a:ln>
        </p:spPr>
        <p:txBody>
          <a:bodyPr rtlCol="0" anchor="ctr"/>
          <a:lstStyle/>
          <a:p>
            <a:endParaRPr lang="en-US"/>
          </a:p>
        </p:txBody>
      </p:sp>
      <p:sp>
        <p:nvSpPr>
          <p:cNvPr id="2" name="Freeform: Shape 1">
            <a:extLst>
              <a:ext uri="{FF2B5EF4-FFF2-40B4-BE49-F238E27FC236}">
                <a16:creationId xmlns:a16="http://schemas.microsoft.com/office/drawing/2014/main" id="{2AB38687-BCCF-1382-6481-4E1DEF927C55}"/>
              </a:ext>
            </a:extLst>
          </p:cNvPr>
          <p:cNvSpPr/>
          <p:nvPr userDrawn="1"/>
        </p:nvSpPr>
        <p:spPr>
          <a:xfrm>
            <a:off x="6794504" y="-7685"/>
            <a:ext cx="2349496" cy="5151183"/>
          </a:xfrm>
          <a:custGeom>
            <a:avLst/>
            <a:gdLst>
              <a:gd name="connsiteX0" fmla="*/ 5390396 w 5390395"/>
              <a:gd name="connsiteY0" fmla="*/ 0 h 5145851"/>
              <a:gd name="connsiteX1" fmla="*/ 2924120 w 5390395"/>
              <a:gd name="connsiteY1" fmla="*/ 0 h 5145851"/>
              <a:gd name="connsiteX2" fmla="*/ 0 w 5390395"/>
              <a:gd name="connsiteY2" fmla="*/ 5145851 h 5145851"/>
              <a:gd name="connsiteX3" fmla="*/ 5390396 w 5390395"/>
              <a:gd name="connsiteY3" fmla="*/ 5145851 h 5145851"/>
              <a:gd name="connsiteX4" fmla="*/ 5390396 w 5390395"/>
              <a:gd name="connsiteY4" fmla="*/ 0 h 5145851"/>
              <a:gd name="connsiteX0" fmla="*/ 3934520 w 5390397"/>
              <a:gd name="connsiteY0" fmla="*/ 0 h 5145851"/>
              <a:gd name="connsiteX1" fmla="*/ 2924120 w 5390397"/>
              <a:gd name="connsiteY1" fmla="*/ 0 h 5145851"/>
              <a:gd name="connsiteX2" fmla="*/ 0 w 5390397"/>
              <a:gd name="connsiteY2" fmla="*/ 5145851 h 5145851"/>
              <a:gd name="connsiteX3" fmla="*/ 5390396 w 5390397"/>
              <a:gd name="connsiteY3" fmla="*/ 5145851 h 5145851"/>
              <a:gd name="connsiteX4" fmla="*/ 3934520 w 5390397"/>
              <a:gd name="connsiteY4" fmla="*/ 0 h 5145851"/>
              <a:gd name="connsiteX0" fmla="*/ 4239562 w 5390395"/>
              <a:gd name="connsiteY0" fmla="*/ 0 h 5153539"/>
              <a:gd name="connsiteX1" fmla="*/ 2924120 w 5390395"/>
              <a:gd name="connsiteY1" fmla="*/ 7688 h 5153539"/>
              <a:gd name="connsiteX2" fmla="*/ 0 w 5390395"/>
              <a:gd name="connsiteY2" fmla="*/ 5153539 h 5153539"/>
              <a:gd name="connsiteX3" fmla="*/ 5390396 w 5390395"/>
              <a:gd name="connsiteY3" fmla="*/ 5153539 h 5153539"/>
              <a:gd name="connsiteX4" fmla="*/ 4239562 w 5390395"/>
              <a:gd name="connsiteY4" fmla="*/ 0 h 5153539"/>
              <a:gd name="connsiteX0" fmla="*/ 4239562 w 4239562"/>
              <a:gd name="connsiteY0" fmla="*/ 0 h 5153539"/>
              <a:gd name="connsiteX1" fmla="*/ 2924120 w 4239562"/>
              <a:gd name="connsiteY1" fmla="*/ 7688 h 5153539"/>
              <a:gd name="connsiteX2" fmla="*/ 0 w 4239562"/>
              <a:gd name="connsiteY2" fmla="*/ 5153539 h 5153539"/>
              <a:gd name="connsiteX3" fmla="*/ 4225695 w 4239562"/>
              <a:gd name="connsiteY3" fmla="*/ 5138164 h 5153539"/>
              <a:gd name="connsiteX4" fmla="*/ 4239562 w 4239562"/>
              <a:gd name="connsiteY4" fmla="*/ 0 h 515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562" h="5153539">
                <a:moveTo>
                  <a:pt x="4239562" y="0"/>
                </a:moveTo>
                <a:lnTo>
                  <a:pt x="2924120" y="7688"/>
                </a:lnTo>
                <a:lnTo>
                  <a:pt x="0" y="5153539"/>
                </a:lnTo>
                <a:lnTo>
                  <a:pt x="4225695" y="5138164"/>
                </a:lnTo>
                <a:cubicBezTo>
                  <a:pt x="4230317" y="3425443"/>
                  <a:pt x="4234940" y="1712721"/>
                  <a:pt x="4239562" y="0"/>
                </a:cubicBezTo>
                <a:close/>
              </a:path>
            </a:pathLst>
          </a:custGeom>
          <a:solidFill>
            <a:schemeClr val="accent3"/>
          </a:solidFill>
          <a:ln w="0" cap="flat">
            <a:noFill/>
            <a:prstDash val="solid"/>
            <a:miter/>
          </a:ln>
        </p:spPr>
        <p:txBody>
          <a:bodyPr rtlCol="0" anchor="ctr"/>
          <a:lstStyle/>
          <a:p>
            <a:endParaRPr lang="en-US"/>
          </a:p>
        </p:txBody>
      </p:sp>
      <p:pic>
        <p:nvPicPr>
          <p:cNvPr id="10" name="Picture 9" descr="PA-Turnpike-Logo.png">
            <a:extLst>
              <a:ext uri="{FF2B5EF4-FFF2-40B4-BE49-F238E27FC236}">
                <a16:creationId xmlns:a16="http://schemas.microsoft.com/office/drawing/2014/main" id="{7A851FA2-7DBF-E45E-9F0C-31E8AC359CA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375" y="3757128"/>
            <a:ext cx="982120" cy="926466"/>
          </a:xfrm>
          <a:prstGeom prst="rect">
            <a:avLst/>
          </a:prstGeom>
        </p:spPr>
      </p:pic>
      <p:sp>
        <p:nvSpPr>
          <p:cNvPr id="13" name="Title 12">
            <a:extLst>
              <a:ext uri="{FF2B5EF4-FFF2-40B4-BE49-F238E27FC236}">
                <a16:creationId xmlns:a16="http://schemas.microsoft.com/office/drawing/2014/main" id="{AC5344E8-EDE9-C638-C974-FE8B638D420F}"/>
              </a:ext>
            </a:extLst>
          </p:cNvPr>
          <p:cNvSpPr>
            <a:spLocks noGrp="1"/>
          </p:cNvSpPr>
          <p:nvPr>
            <p:ph type="title" hasCustomPrompt="1"/>
          </p:nvPr>
        </p:nvSpPr>
        <p:spPr>
          <a:xfrm>
            <a:off x="368832" y="253576"/>
            <a:ext cx="4364533" cy="1437940"/>
          </a:xfrm>
          <a:prstGeom prst="rect">
            <a:avLst/>
          </a:prstGeom>
        </p:spPr>
        <p:txBody>
          <a:bodyPr anchor="b" anchorCtr="0">
            <a:noAutofit/>
          </a:bodyPr>
          <a:lstStyle>
            <a:lvl1pPr algn="l">
              <a:defRPr sz="3200" b="0">
                <a:solidFill>
                  <a:schemeClr val="bg1"/>
                </a:solidFill>
                <a:latin typeface="Arial Nova Cond" panose="020B0506020202020204" pitchFamily="34" charset="0"/>
              </a:defRPr>
            </a:lvl1pPr>
          </a:lstStyle>
          <a:p>
            <a:r>
              <a:rPr lang="en-US"/>
              <a:t>Click to add title</a:t>
            </a:r>
          </a:p>
        </p:txBody>
      </p:sp>
      <p:cxnSp>
        <p:nvCxnSpPr>
          <p:cNvPr id="12" name="Straight Connector 11">
            <a:extLst>
              <a:ext uri="{FF2B5EF4-FFF2-40B4-BE49-F238E27FC236}">
                <a16:creationId xmlns:a16="http://schemas.microsoft.com/office/drawing/2014/main" id="{032B6C0A-7223-0925-9F70-540CDA6537D9}"/>
              </a:ext>
            </a:extLst>
          </p:cNvPr>
          <p:cNvCxnSpPr>
            <a:cxnSpLocks/>
          </p:cNvCxnSpPr>
          <p:nvPr userDrawn="1"/>
        </p:nvCxnSpPr>
        <p:spPr>
          <a:xfrm>
            <a:off x="485375" y="1897956"/>
            <a:ext cx="1303376" cy="0"/>
          </a:xfrm>
          <a:prstGeom prst="line">
            <a:avLst/>
          </a:prstGeom>
          <a:ln w="38100">
            <a:solidFill>
              <a:schemeClr val="accent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0734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A64969-05FA-255D-2DEB-20E40AB3F2F7}"/>
              </a:ext>
            </a:extLst>
          </p:cNvPr>
          <p:cNvSpPr/>
          <p:nvPr userDrawn="1"/>
        </p:nvSpPr>
        <p:spPr>
          <a:xfrm>
            <a:off x="0" y="0"/>
            <a:ext cx="7897366" cy="51434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59D6365-3567-B31B-DF93-86F7A8B14029}"/>
              </a:ext>
            </a:extLst>
          </p:cNvPr>
          <p:cNvSpPr/>
          <p:nvPr userDrawn="1"/>
        </p:nvSpPr>
        <p:spPr>
          <a:xfrm>
            <a:off x="5531622" y="-1"/>
            <a:ext cx="2987269" cy="5143499"/>
          </a:xfrm>
          <a:custGeom>
            <a:avLst/>
            <a:gdLst>
              <a:gd name="connsiteX0" fmla="*/ 5390396 w 5390395"/>
              <a:gd name="connsiteY0" fmla="*/ 0 h 5145851"/>
              <a:gd name="connsiteX1" fmla="*/ 2924120 w 5390395"/>
              <a:gd name="connsiteY1" fmla="*/ 0 h 5145851"/>
              <a:gd name="connsiteX2" fmla="*/ 0 w 5390395"/>
              <a:gd name="connsiteY2" fmla="*/ 5145851 h 5145851"/>
              <a:gd name="connsiteX3" fmla="*/ 5390396 w 5390395"/>
              <a:gd name="connsiteY3" fmla="*/ 5145851 h 5145851"/>
              <a:gd name="connsiteX4" fmla="*/ 5390396 w 5390395"/>
              <a:gd name="connsiteY4" fmla="*/ 0 h 5145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395" h="5145851">
                <a:moveTo>
                  <a:pt x="5390396" y="0"/>
                </a:moveTo>
                <a:lnTo>
                  <a:pt x="2924120" y="0"/>
                </a:lnTo>
                <a:lnTo>
                  <a:pt x="0" y="5145851"/>
                </a:lnTo>
                <a:lnTo>
                  <a:pt x="5390396" y="5145851"/>
                </a:lnTo>
                <a:lnTo>
                  <a:pt x="5390396" y="0"/>
                </a:lnTo>
                <a:close/>
              </a:path>
            </a:pathLst>
          </a:custGeom>
          <a:solidFill>
            <a:schemeClr val="accent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038EB6C-64C4-11BB-6C3F-9993CCE5234D}"/>
              </a:ext>
            </a:extLst>
          </p:cNvPr>
          <p:cNvSpPr/>
          <p:nvPr userDrawn="1"/>
        </p:nvSpPr>
        <p:spPr>
          <a:xfrm>
            <a:off x="6163063" y="-1"/>
            <a:ext cx="2987269" cy="5143499"/>
          </a:xfrm>
          <a:custGeom>
            <a:avLst/>
            <a:gdLst>
              <a:gd name="connsiteX0" fmla="*/ 5390396 w 5390395"/>
              <a:gd name="connsiteY0" fmla="*/ 0 h 5145851"/>
              <a:gd name="connsiteX1" fmla="*/ 2924120 w 5390395"/>
              <a:gd name="connsiteY1" fmla="*/ 0 h 5145851"/>
              <a:gd name="connsiteX2" fmla="*/ 0 w 5390395"/>
              <a:gd name="connsiteY2" fmla="*/ 5145851 h 5145851"/>
              <a:gd name="connsiteX3" fmla="*/ 5390396 w 5390395"/>
              <a:gd name="connsiteY3" fmla="*/ 5145851 h 5145851"/>
              <a:gd name="connsiteX4" fmla="*/ 5390396 w 5390395"/>
              <a:gd name="connsiteY4" fmla="*/ 0 h 5145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395" h="5145851">
                <a:moveTo>
                  <a:pt x="5390396" y="0"/>
                </a:moveTo>
                <a:lnTo>
                  <a:pt x="2924120" y="0"/>
                </a:lnTo>
                <a:lnTo>
                  <a:pt x="0" y="5145851"/>
                </a:lnTo>
                <a:lnTo>
                  <a:pt x="5390396" y="5145851"/>
                </a:lnTo>
                <a:lnTo>
                  <a:pt x="5390396" y="0"/>
                </a:lnTo>
                <a:close/>
              </a:path>
            </a:pathLst>
          </a:custGeom>
          <a:solidFill>
            <a:schemeClr val="accent6"/>
          </a:solidFill>
          <a:ln w="0" cap="flat">
            <a:noFill/>
            <a:prstDash val="solid"/>
            <a:miter/>
          </a:ln>
        </p:spPr>
        <p:txBody>
          <a:bodyPr rtlCol="0" anchor="ctr"/>
          <a:lstStyle/>
          <a:p>
            <a:endParaRPr lang="en-US"/>
          </a:p>
        </p:txBody>
      </p:sp>
      <p:sp>
        <p:nvSpPr>
          <p:cNvPr id="2" name="Freeform: Shape 1">
            <a:extLst>
              <a:ext uri="{FF2B5EF4-FFF2-40B4-BE49-F238E27FC236}">
                <a16:creationId xmlns:a16="http://schemas.microsoft.com/office/drawing/2014/main" id="{2AB38687-BCCF-1382-6481-4E1DEF927C55}"/>
              </a:ext>
            </a:extLst>
          </p:cNvPr>
          <p:cNvSpPr/>
          <p:nvPr userDrawn="1"/>
        </p:nvSpPr>
        <p:spPr>
          <a:xfrm>
            <a:off x="6794504" y="-7685"/>
            <a:ext cx="2349496" cy="5151183"/>
          </a:xfrm>
          <a:custGeom>
            <a:avLst/>
            <a:gdLst>
              <a:gd name="connsiteX0" fmla="*/ 5390396 w 5390395"/>
              <a:gd name="connsiteY0" fmla="*/ 0 h 5145851"/>
              <a:gd name="connsiteX1" fmla="*/ 2924120 w 5390395"/>
              <a:gd name="connsiteY1" fmla="*/ 0 h 5145851"/>
              <a:gd name="connsiteX2" fmla="*/ 0 w 5390395"/>
              <a:gd name="connsiteY2" fmla="*/ 5145851 h 5145851"/>
              <a:gd name="connsiteX3" fmla="*/ 5390396 w 5390395"/>
              <a:gd name="connsiteY3" fmla="*/ 5145851 h 5145851"/>
              <a:gd name="connsiteX4" fmla="*/ 5390396 w 5390395"/>
              <a:gd name="connsiteY4" fmla="*/ 0 h 5145851"/>
              <a:gd name="connsiteX0" fmla="*/ 3934520 w 5390397"/>
              <a:gd name="connsiteY0" fmla="*/ 0 h 5145851"/>
              <a:gd name="connsiteX1" fmla="*/ 2924120 w 5390397"/>
              <a:gd name="connsiteY1" fmla="*/ 0 h 5145851"/>
              <a:gd name="connsiteX2" fmla="*/ 0 w 5390397"/>
              <a:gd name="connsiteY2" fmla="*/ 5145851 h 5145851"/>
              <a:gd name="connsiteX3" fmla="*/ 5390396 w 5390397"/>
              <a:gd name="connsiteY3" fmla="*/ 5145851 h 5145851"/>
              <a:gd name="connsiteX4" fmla="*/ 3934520 w 5390397"/>
              <a:gd name="connsiteY4" fmla="*/ 0 h 5145851"/>
              <a:gd name="connsiteX0" fmla="*/ 4239562 w 5390395"/>
              <a:gd name="connsiteY0" fmla="*/ 0 h 5153539"/>
              <a:gd name="connsiteX1" fmla="*/ 2924120 w 5390395"/>
              <a:gd name="connsiteY1" fmla="*/ 7688 h 5153539"/>
              <a:gd name="connsiteX2" fmla="*/ 0 w 5390395"/>
              <a:gd name="connsiteY2" fmla="*/ 5153539 h 5153539"/>
              <a:gd name="connsiteX3" fmla="*/ 5390396 w 5390395"/>
              <a:gd name="connsiteY3" fmla="*/ 5153539 h 5153539"/>
              <a:gd name="connsiteX4" fmla="*/ 4239562 w 5390395"/>
              <a:gd name="connsiteY4" fmla="*/ 0 h 5153539"/>
              <a:gd name="connsiteX0" fmla="*/ 4239562 w 4239562"/>
              <a:gd name="connsiteY0" fmla="*/ 0 h 5153539"/>
              <a:gd name="connsiteX1" fmla="*/ 2924120 w 4239562"/>
              <a:gd name="connsiteY1" fmla="*/ 7688 h 5153539"/>
              <a:gd name="connsiteX2" fmla="*/ 0 w 4239562"/>
              <a:gd name="connsiteY2" fmla="*/ 5153539 h 5153539"/>
              <a:gd name="connsiteX3" fmla="*/ 4225695 w 4239562"/>
              <a:gd name="connsiteY3" fmla="*/ 5138164 h 5153539"/>
              <a:gd name="connsiteX4" fmla="*/ 4239562 w 4239562"/>
              <a:gd name="connsiteY4" fmla="*/ 0 h 515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562" h="5153539">
                <a:moveTo>
                  <a:pt x="4239562" y="0"/>
                </a:moveTo>
                <a:lnTo>
                  <a:pt x="2924120" y="7688"/>
                </a:lnTo>
                <a:lnTo>
                  <a:pt x="0" y="5153539"/>
                </a:lnTo>
                <a:lnTo>
                  <a:pt x="4225695" y="5138164"/>
                </a:lnTo>
                <a:cubicBezTo>
                  <a:pt x="4230317" y="3425443"/>
                  <a:pt x="4234940" y="1712721"/>
                  <a:pt x="4239562" y="0"/>
                </a:cubicBezTo>
                <a:close/>
              </a:path>
            </a:pathLst>
          </a:custGeom>
          <a:solidFill>
            <a:schemeClr val="accent3"/>
          </a:solidFill>
          <a:ln w="0" cap="flat">
            <a:noFill/>
            <a:prstDash val="solid"/>
            <a:miter/>
          </a:ln>
        </p:spPr>
        <p:txBody>
          <a:bodyPr rtlCol="0" anchor="ctr"/>
          <a:lstStyle/>
          <a:p>
            <a:endParaRPr lang="en-US"/>
          </a:p>
        </p:txBody>
      </p:sp>
      <p:pic>
        <p:nvPicPr>
          <p:cNvPr id="8" name="Picture 7" descr="PA-Turnpike-Logo.png">
            <a:extLst>
              <a:ext uri="{FF2B5EF4-FFF2-40B4-BE49-F238E27FC236}">
                <a16:creationId xmlns:a16="http://schemas.microsoft.com/office/drawing/2014/main" id="{9E6AD280-A730-50EE-0D3D-7AD3A1F95A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375" y="3757128"/>
            <a:ext cx="982120" cy="926466"/>
          </a:xfrm>
          <a:prstGeom prst="rect">
            <a:avLst/>
          </a:prstGeom>
        </p:spPr>
      </p:pic>
      <p:sp>
        <p:nvSpPr>
          <p:cNvPr id="11" name="Title 12">
            <a:extLst>
              <a:ext uri="{FF2B5EF4-FFF2-40B4-BE49-F238E27FC236}">
                <a16:creationId xmlns:a16="http://schemas.microsoft.com/office/drawing/2014/main" id="{89F51446-E69D-233F-C266-B5F7B3163ACC}"/>
              </a:ext>
            </a:extLst>
          </p:cNvPr>
          <p:cNvSpPr>
            <a:spLocks noGrp="1"/>
          </p:cNvSpPr>
          <p:nvPr>
            <p:ph type="title" hasCustomPrompt="1"/>
          </p:nvPr>
        </p:nvSpPr>
        <p:spPr>
          <a:xfrm>
            <a:off x="368832" y="253576"/>
            <a:ext cx="4364533" cy="1437940"/>
          </a:xfrm>
          <a:prstGeom prst="rect">
            <a:avLst/>
          </a:prstGeom>
        </p:spPr>
        <p:txBody>
          <a:bodyPr anchor="b" anchorCtr="0">
            <a:noAutofit/>
          </a:bodyPr>
          <a:lstStyle>
            <a:lvl1pPr algn="l">
              <a:defRPr sz="3200" b="0">
                <a:solidFill>
                  <a:schemeClr val="bg1"/>
                </a:solidFill>
                <a:latin typeface="Arial Nova Cond" panose="020B0506020202020204" pitchFamily="34" charset="0"/>
              </a:defRPr>
            </a:lvl1pPr>
          </a:lstStyle>
          <a:p>
            <a:r>
              <a:rPr lang="en-US"/>
              <a:t>Click to add title</a:t>
            </a:r>
          </a:p>
        </p:txBody>
      </p:sp>
      <p:cxnSp>
        <p:nvCxnSpPr>
          <p:cNvPr id="14" name="Straight Connector 13">
            <a:extLst>
              <a:ext uri="{FF2B5EF4-FFF2-40B4-BE49-F238E27FC236}">
                <a16:creationId xmlns:a16="http://schemas.microsoft.com/office/drawing/2014/main" id="{58FA9236-C2E7-E801-4F5F-88B99B1AE3C4}"/>
              </a:ext>
            </a:extLst>
          </p:cNvPr>
          <p:cNvCxnSpPr>
            <a:cxnSpLocks/>
          </p:cNvCxnSpPr>
          <p:nvPr userDrawn="1"/>
        </p:nvCxnSpPr>
        <p:spPr>
          <a:xfrm>
            <a:off x="485375" y="1897956"/>
            <a:ext cx="1303376" cy="0"/>
          </a:xfrm>
          <a:prstGeom prst="line">
            <a:avLst/>
          </a:prstGeom>
          <a:ln w="38100">
            <a:solidFill>
              <a:schemeClr val="accent3"/>
            </a:solidFill>
          </a:ln>
        </p:spPr>
        <p:style>
          <a:lnRef idx="3">
            <a:schemeClr val="accent1"/>
          </a:lnRef>
          <a:fillRef idx="0">
            <a:schemeClr val="accent1"/>
          </a:fillRef>
          <a:effectRef idx="2">
            <a:schemeClr val="accent1"/>
          </a:effectRef>
          <a:fontRef idx="minor">
            <a:schemeClr val="tx1"/>
          </a:fontRef>
        </p:style>
      </p:cxnSp>
      <p:sp>
        <p:nvSpPr>
          <p:cNvPr id="18" name="Content Placeholder 17">
            <a:extLst>
              <a:ext uri="{FF2B5EF4-FFF2-40B4-BE49-F238E27FC236}">
                <a16:creationId xmlns:a16="http://schemas.microsoft.com/office/drawing/2014/main" id="{6F295128-69C2-EFBB-1883-0F3296F03DB0}"/>
              </a:ext>
            </a:extLst>
          </p:cNvPr>
          <p:cNvSpPr>
            <a:spLocks noGrp="1"/>
          </p:cNvSpPr>
          <p:nvPr>
            <p:ph sz="quarter" idx="10" hasCustomPrompt="1"/>
          </p:nvPr>
        </p:nvSpPr>
        <p:spPr>
          <a:xfrm>
            <a:off x="368833" y="2105025"/>
            <a:ext cx="4417976" cy="1192213"/>
          </a:xfrm>
        </p:spPr>
        <p:txBody>
          <a:bodyPr>
            <a:normAutofit/>
          </a:bodyPr>
          <a:lstStyle>
            <a:lvl1pPr marL="0" indent="0">
              <a:buNone/>
              <a:defRPr sz="1600">
                <a:solidFill>
                  <a:schemeClr val="bg1"/>
                </a:solidFill>
                <a:latin typeface="Arial Nova Cond" panose="020B0506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add Contact Info: </a:t>
            </a:r>
          </a:p>
        </p:txBody>
      </p:sp>
    </p:spTree>
    <p:extLst>
      <p:ext uri="{BB962C8B-B14F-4D97-AF65-F5344CB8AC3E}">
        <p14:creationId xmlns:p14="http://schemas.microsoft.com/office/powerpoint/2010/main" val="848465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A64969-05FA-255D-2DEB-20E40AB3F2F7}"/>
              </a:ext>
            </a:extLst>
          </p:cNvPr>
          <p:cNvSpPr/>
          <p:nvPr userDrawn="1"/>
        </p:nvSpPr>
        <p:spPr>
          <a:xfrm>
            <a:off x="0" y="0"/>
            <a:ext cx="7897366" cy="51434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59D6365-3567-B31B-DF93-86F7A8B14029}"/>
              </a:ext>
            </a:extLst>
          </p:cNvPr>
          <p:cNvSpPr/>
          <p:nvPr userDrawn="1"/>
        </p:nvSpPr>
        <p:spPr>
          <a:xfrm>
            <a:off x="5531622" y="-1"/>
            <a:ext cx="2987269" cy="5143499"/>
          </a:xfrm>
          <a:custGeom>
            <a:avLst/>
            <a:gdLst>
              <a:gd name="connsiteX0" fmla="*/ 5390396 w 5390395"/>
              <a:gd name="connsiteY0" fmla="*/ 0 h 5145851"/>
              <a:gd name="connsiteX1" fmla="*/ 2924120 w 5390395"/>
              <a:gd name="connsiteY1" fmla="*/ 0 h 5145851"/>
              <a:gd name="connsiteX2" fmla="*/ 0 w 5390395"/>
              <a:gd name="connsiteY2" fmla="*/ 5145851 h 5145851"/>
              <a:gd name="connsiteX3" fmla="*/ 5390396 w 5390395"/>
              <a:gd name="connsiteY3" fmla="*/ 5145851 h 5145851"/>
              <a:gd name="connsiteX4" fmla="*/ 5390396 w 5390395"/>
              <a:gd name="connsiteY4" fmla="*/ 0 h 5145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395" h="5145851">
                <a:moveTo>
                  <a:pt x="5390396" y="0"/>
                </a:moveTo>
                <a:lnTo>
                  <a:pt x="2924120" y="0"/>
                </a:lnTo>
                <a:lnTo>
                  <a:pt x="0" y="5145851"/>
                </a:lnTo>
                <a:lnTo>
                  <a:pt x="5390396" y="5145851"/>
                </a:lnTo>
                <a:lnTo>
                  <a:pt x="5390396" y="0"/>
                </a:lnTo>
                <a:close/>
              </a:path>
            </a:pathLst>
          </a:custGeom>
          <a:solidFill>
            <a:schemeClr val="accent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038EB6C-64C4-11BB-6C3F-9993CCE5234D}"/>
              </a:ext>
            </a:extLst>
          </p:cNvPr>
          <p:cNvSpPr/>
          <p:nvPr userDrawn="1"/>
        </p:nvSpPr>
        <p:spPr>
          <a:xfrm>
            <a:off x="6163063" y="-1"/>
            <a:ext cx="2987269" cy="5143499"/>
          </a:xfrm>
          <a:custGeom>
            <a:avLst/>
            <a:gdLst>
              <a:gd name="connsiteX0" fmla="*/ 5390396 w 5390395"/>
              <a:gd name="connsiteY0" fmla="*/ 0 h 5145851"/>
              <a:gd name="connsiteX1" fmla="*/ 2924120 w 5390395"/>
              <a:gd name="connsiteY1" fmla="*/ 0 h 5145851"/>
              <a:gd name="connsiteX2" fmla="*/ 0 w 5390395"/>
              <a:gd name="connsiteY2" fmla="*/ 5145851 h 5145851"/>
              <a:gd name="connsiteX3" fmla="*/ 5390396 w 5390395"/>
              <a:gd name="connsiteY3" fmla="*/ 5145851 h 5145851"/>
              <a:gd name="connsiteX4" fmla="*/ 5390396 w 5390395"/>
              <a:gd name="connsiteY4" fmla="*/ 0 h 5145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395" h="5145851">
                <a:moveTo>
                  <a:pt x="5390396" y="0"/>
                </a:moveTo>
                <a:lnTo>
                  <a:pt x="2924120" y="0"/>
                </a:lnTo>
                <a:lnTo>
                  <a:pt x="0" y="5145851"/>
                </a:lnTo>
                <a:lnTo>
                  <a:pt x="5390396" y="5145851"/>
                </a:lnTo>
                <a:lnTo>
                  <a:pt x="5390396" y="0"/>
                </a:lnTo>
                <a:close/>
              </a:path>
            </a:pathLst>
          </a:custGeom>
          <a:solidFill>
            <a:schemeClr val="accent6"/>
          </a:solidFill>
          <a:ln w="0" cap="flat">
            <a:noFill/>
            <a:prstDash val="solid"/>
            <a:miter/>
          </a:ln>
        </p:spPr>
        <p:txBody>
          <a:bodyPr rtlCol="0" anchor="ctr"/>
          <a:lstStyle/>
          <a:p>
            <a:endParaRPr lang="en-US"/>
          </a:p>
        </p:txBody>
      </p:sp>
      <p:sp>
        <p:nvSpPr>
          <p:cNvPr id="2" name="Freeform: Shape 1">
            <a:extLst>
              <a:ext uri="{FF2B5EF4-FFF2-40B4-BE49-F238E27FC236}">
                <a16:creationId xmlns:a16="http://schemas.microsoft.com/office/drawing/2014/main" id="{2AB38687-BCCF-1382-6481-4E1DEF927C55}"/>
              </a:ext>
            </a:extLst>
          </p:cNvPr>
          <p:cNvSpPr/>
          <p:nvPr userDrawn="1"/>
        </p:nvSpPr>
        <p:spPr>
          <a:xfrm>
            <a:off x="6794504" y="-7685"/>
            <a:ext cx="2349496" cy="5151183"/>
          </a:xfrm>
          <a:custGeom>
            <a:avLst/>
            <a:gdLst>
              <a:gd name="connsiteX0" fmla="*/ 5390396 w 5390395"/>
              <a:gd name="connsiteY0" fmla="*/ 0 h 5145851"/>
              <a:gd name="connsiteX1" fmla="*/ 2924120 w 5390395"/>
              <a:gd name="connsiteY1" fmla="*/ 0 h 5145851"/>
              <a:gd name="connsiteX2" fmla="*/ 0 w 5390395"/>
              <a:gd name="connsiteY2" fmla="*/ 5145851 h 5145851"/>
              <a:gd name="connsiteX3" fmla="*/ 5390396 w 5390395"/>
              <a:gd name="connsiteY3" fmla="*/ 5145851 h 5145851"/>
              <a:gd name="connsiteX4" fmla="*/ 5390396 w 5390395"/>
              <a:gd name="connsiteY4" fmla="*/ 0 h 5145851"/>
              <a:gd name="connsiteX0" fmla="*/ 3934520 w 5390397"/>
              <a:gd name="connsiteY0" fmla="*/ 0 h 5145851"/>
              <a:gd name="connsiteX1" fmla="*/ 2924120 w 5390397"/>
              <a:gd name="connsiteY1" fmla="*/ 0 h 5145851"/>
              <a:gd name="connsiteX2" fmla="*/ 0 w 5390397"/>
              <a:gd name="connsiteY2" fmla="*/ 5145851 h 5145851"/>
              <a:gd name="connsiteX3" fmla="*/ 5390396 w 5390397"/>
              <a:gd name="connsiteY3" fmla="*/ 5145851 h 5145851"/>
              <a:gd name="connsiteX4" fmla="*/ 3934520 w 5390397"/>
              <a:gd name="connsiteY4" fmla="*/ 0 h 5145851"/>
              <a:gd name="connsiteX0" fmla="*/ 4239562 w 5390395"/>
              <a:gd name="connsiteY0" fmla="*/ 0 h 5153539"/>
              <a:gd name="connsiteX1" fmla="*/ 2924120 w 5390395"/>
              <a:gd name="connsiteY1" fmla="*/ 7688 h 5153539"/>
              <a:gd name="connsiteX2" fmla="*/ 0 w 5390395"/>
              <a:gd name="connsiteY2" fmla="*/ 5153539 h 5153539"/>
              <a:gd name="connsiteX3" fmla="*/ 5390396 w 5390395"/>
              <a:gd name="connsiteY3" fmla="*/ 5153539 h 5153539"/>
              <a:gd name="connsiteX4" fmla="*/ 4239562 w 5390395"/>
              <a:gd name="connsiteY4" fmla="*/ 0 h 5153539"/>
              <a:gd name="connsiteX0" fmla="*/ 4239562 w 4239562"/>
              <a:gd name="connsiteY0" fmla="*/ 0 h 5153539"/>
              <a:gd name="connsiteX1" fmla="*/ 2924120 w 4239562"/>
              <a:gd name="connsiteY1" fmla="*/ 7688 h 5153539"/>
              <a:gd name="connsiteX2" fmla="*/ 0 w 4239562"/>
              <a:gd name="connsiteY2" fmla="*/ 5153539 h 5153539"/>
              <a:gd name="connsiteX3" fmla="*/ 4225695 w 4239562"/>
              <a:gd name="connsiteY3" fmla="*/ 5138164 h 5153539"/>
              <a:gd name="connsiteX4" fmla="*/ 4239562 w 4239562"/>
              <a:gd name="connsiteY4" fmla="*/ 0 h 515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562" h="5153539">
                <a:moveTo>
                  <a:pt x="4239562" y="0"/>
                </a:moveTo>
                <a:lnTo>
                  <a:pt x="2924120" y="7688"/>
                </a:lnTo>
                <a:lnTo>
                  <a:pt x="0" y="5153539"/>
                </a:lnTo>
                <a:lnTo>
                  <a:pt x="4225695" y="5138164"/>
                </a:lnTo>
                <a:cubicBezTo>
                  <a:pt x="4230317" y="3425443"/>
                  <a:pt x="4234940" y="1712721"/>
                  <a:pt x="4239562" y="0"/>
                </a:cubicBezTo>
                <a:close/>
              </a:path>
            </a:pathLst>
          </a:custGeom>
          <a:solidFill>
            <a:schemeClr val="accent3"/>
          </a:solidFill>
          <a:ln w="0" cap="flat">
            <a:noFill/>
            <a:prstDash val="solid"/>
            <a:miter/>
          </a:ln>
        </p:spPr>
        <p:txBody>
          <a:bodyPr rtlCol="0" anchor="ctr"/>
          <a:lstStyle/>
          <a:p>
            <a:endParaRPr lang="en-US"/>
          </a:p>
        </p:txBody>
      </p:sp>
      <p:sp>
        <p:nvSpPr>
          <p:cNvPr id="11" name="Title 12">
            <a:extLst>
              <a:ext uri="{FF2B5EF4-FFF2-40B4-BE49-F238E27FC236}">
                <a16:creationId xmlns:a16="http://schemas.microsoft.com/office/drawing/2014/main" id="{89F51446-E69D-233F-C266-B5F7B3163ACC}"/>
              </a:ext>
            </a:extLst>
          </p:cNvPr>
          <p:cNvSpPr>
            <a:spLocks noGrp="1"/>
          </p:cNvSpPr>
          <p:nvPr>
            <p:ph type="title" hasCustomPrompt="1"/>
          </p:nvPr>
        </p:nvSpPr>
        <p:spPr>
          <a:xfrm>
            <a:off x="368832" y="253576"/>
            <a:ext cx="4364533" cy="1437940"/>
          </a:xfrm>
          <a:prstGeom prst="rect">
            <a:avLst/>
          </a:prstGeom>
        </p:spPr>
        <p:txBody>
          <a:bodyPr anchor="b" anchorCtr="0">
            <a:noAutofit/>
          </a:bodyPr>
          <a:lstStyle>
            <a:lvl1pPr algn="l">
              <a:defRPr sz="3200" b="0">
                <a:solidFill>
                  <a:schemeClr val="bg1"/>
                </a:solidFill>
                <a:latin typeface="Arial Nova Cond" panose="020B0506020202020204" pitchFamily="34" charset="0"/>
              </a:defRPr>
            </a:lvl1pPr>
          </a:lstStyle>
          <a:p>
            <a:r>
              <a:rPr lang="en-US"/>
              <a:t>Click to add title</a:t>
            </a:r>
          </a:p>
        </p:txBody>
      </p:sp>
      <p:cxnSp>
        <p:nvCxnSpPr>
          <p:cNvPr id="14" name="Straight Connector 13">
            <a:extLst>
              <a:ext uri="{FF2B5EF4-FFF2-40B4-BE49-F238E27FC236}">
                <a16:creationId xmlns:a16="http://schemas.microsoft.com/office/drawing/2014/main" id="{58FA9236-C2E7-E801-4F5F-88B99B1AE3C4}"/>
              </a:ext>
            </a:extLst>
          </p:cNvPr>
          <p:cNvCxnSpPr>
            <a:cxnSpLocks/>
          </p:cNvCxnSpPr>
          <p:nvPr userDrawn="1"/>
        </p:nvCxnSpPr>
        <p:spPr>
          <a:xfrm>
            <a:off x="485375" y="1897956"/>
            <a:ext cx="1303376" cy="0"/>
          </a:xfrm>
          <a:prstGeom prst="line">
            <a:avLst/>
          </a:prstGeom>
          <a:ln w="38100">
            <a:solidFill>
              <a:schemeClr val="accent3"/>
            </a:solidFill>
          </a:ln>
        </p:spPr>
        <p:style>
          <a:lnRef idx="3">
            <a:schemeClr val="accent1"/>
          </a:lnRef>
          <a:fillRef idx="0">
            <a:schemeClr val="accent1"/>
          </a:fillRef>
          <a:effectRef idx="2">
            <a:schemeClr val="accent1"/>
          </a:effectRef>
          <a:fontRef idx="minor">
            <a:schemeClr val="tx1"/>
          </a:fontRef>
        </p:style>
      </p:cxnSp>
      <p:sp>
        <p:nvSpPr>
          <p:cNvPr id="18" name="Content Placeholder 17">
            <a:extLst>
              <a:ext uri="{FF2B5EF4-FFF2-40B4-BE49-F238E27FC236}">
                <a16:creationId xmlns:a16="http://schemas.microsoft.com/office/drawing/2014/main" id="{6F295128-69C2-EFBB-1883-0F3296F03DB0}"/>
              </a:ext>
            </a:extLst>
          </p:cNvPr>
          <p:cNvSpPr>
            <a:spLocks noGrp="1"/>
          </p:cNvSpPr>
          <p:nvPr>
            <p:ph sz="quarter" idx="10" hasCustomPrompt="1"/>
          </p:nvPr>
        </p:nvSpPr>
        <p:spPr>
          <a:xfrm>
            <a:off x="368833" y="2105025"/>
            <a:ext cx="4417976" cy="1192213"/>
          </a:xfrm>
        </p:spPr>
        <p:txBody>
          <a:bodyPr>
            <a:normAutofit/>
          </a:bodyPr>
          <a:lstStyle>
            <a:lvl1pPr marL="0" indent="0">
              <a:buNone/>
              <a:defRPr sz="1600">
                <a:solidFill>
                  <a:schemeClr val="bg1"/>
                </a:solidFill>
                <a:latin typeface="Arial Nova Cond" panose="020B0506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add Contact Info: </a:t>
            </a:r>
          </a:p>
        </p:txBody>
      </p:sp>
      <p:sp>
        <p:nvSpPr>
          <p:cNvPr id="3" name="Rectangle 2">
            <a:extLst>
              <a:ext uri="{FF2B5EF4-FFF2-40B4-BE49-F238E27FC236}">
                <a16:creationId xmlns:a16="http://schemas.microsoft.com/office/drawing/2014/main" id="{9279AFA6-79AF-324A-EAC9-17CD62F189FA}"/>
              </a:ext>
            </a:extLst>
          </p:cNvPr>
          <p:cNvSpPr/>
          <p:nvPr userDrawn="1"/>
        </p:nvSpPr>
        <p:spPr>
          <a:xfrm>
            <a:off x="-1" y="4238322"/>
            <a:ext cx="9170737" cy="905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A-Turnpike-Logo.png">
            <a:extLst>
              <a:ext uri="{FF2B5EF4-FFF2-40B4-BE49-F238E27FC236}">
                <a16:creationId xmlns:a16="http://schemas.microsoft.com/office/drawing/2014/main" id="{9E6AD280-A730-50EE-0D3D-7AD3A1F95A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8832" y="3948756"/>
            <a:ext cx="1043837" cy="984686"/>
          </a:xfrm>
          <a:prstGeom prst="rect">
            <a:avLst/>
          </a:prstGeom>
        </p:spPr>
      </p:pic>
      <p:sp>
        <p:nvSpPr>
          <p:cNvPr id="4" name="Picture Placeholder 4">
            <a:extLst>
              <a:ext uri="{FF2B5EF4-FFF2-40B4-BE49-F238E27FC236}">
                <a16:creationId xmlns:a16="http://schemas.microsoft.com/office/drawing/2014/main" id="{2DC2CC35-29E3-DCB3-99FC-481A96A029B7}"/>
              </a:ext>
            </a:extLst>
          </p:cNvPr>
          <p:cNvSpPr>
            <a:spLocks noGrp="1"/>
          </p:cNvSpPr>
          <p:nvPr>
            <p:ph type="pic" sz="quarter" idx="12" hasCustomPrompt="1"/>
          </p:nvPr>
        </p:nvSpPr>
        <p:spPr>
          <a:xfrm>
            <a:off x="6142658" y="4441067"/>
            <a:ext cx="1270416" cy="492375"/>
          </a:xfrm>
        </p:spPr>
        <p:txBody>
          <a:bodyPr anchor="ctr">
            <a:normAutofit/>
          </a:bodyPr>
          <a:lstStyle>
            <a:lvl1pPr marL="0" indent="0" algn="ctr">
              <a:buNone/>
              <a:defRPr sz="1600">
                <a:solidFill>
                  <a:schemeClr val="tx1"/>
                </a:solidFill>
                <a:latin typeface="Arial Nova Cond" panose="020B0506020202020204" pitchFamily="34" charset="0"/>
              </a:defRPr>
            </a:lvl1pPr>
          </a:lstStyle>
          <a:p>
            <a:r>
              <a:rPr lang="en-US"/>
              <a:t>Company </a:t>
            </a:r>
            <a:br>
              <a:rPr lang="en-US"/>
            </a:br>
            <a:r>
              <a:rPr lang="en-US"/>
              <a:t>2 Logo</a:t>
            </a:r>
          </a:p>
        </p:txBody>
      </p:sp>
      <p:sp>
        <p:nvSpPr>
          <p:cNvPr id="5" name="Picture Placeholder 4">
            <a:extLst>
              <a:ext uri="{FF2B5EF4-FFF2-40B4-BE49-F238E27FC236}">
                <a16:creationId xmlns:a16="http://schemas.microsoft.com/office/drawing/2014/main" id="{1DA892D6-8BC3-3E35-3A78-4D4548396962}"/>
              </a:ext>
            </a:extLst>
          </p:cNvPr>
          <p:cNvSpPr>
            <a:spLocks noGrp="1"/>
          </p:cNvSpPr>
          <p:nvPr>
            <p:ph type="pic" sz="quarter" idx="13" hasCustomPrompt="1"/>
          </p:nvPr>
        </p:nvSpPr>
        <p:spPr>
          <a:xfrm>
            <a:off x="7630990" y="4441067"/>
            <a:ext cx="1270416" cy="492375"/>
          </a:xfrm>
        </p:spPr>
        <p:txBody>
          <a:bodyPr anchor="ctr">
            <a:normAutofit/>
          </a:bodyPr>
          <a:lstStyle>
            <a:lvl1pPr marL="0" indent="0" algn="ctr">
              <a:buNone/>
              <a:defRPr sz="1600">
                <a:solidFill>
                  <a:schemeClr val="tx1"/>
                </a:solidFill>
                <a:latin typeface="Arial Nova Cond" panose="020B0506020202020204" pitchFamily="34" charset="0"/>
              </a:defRPr>
            </a:lvl1pPr>
          </a:lstStyle>
          <a:p>
            <a:r>
              <a:rPr lang="en-US"/>
              <a:t>Company </a:t>
            </a:r>
            <a:br>
              <a:rPr lang="en-US"/>
            </a:br>
            <a:r>
              <a:rPr lang="en-US"/>
              <a:t>2 Logo</a:t>
            </a:r>
          </a:p>
        </p:txBody>
      </p:sp>
    </p:spTree>
    <p:extLst>
      <p:ext uri="{BB962C8B-B14F-4D97-AF65-F5344CB8AC3E}">
        <p14:creationId xmlns:p14="http://schemas.microsoft.com/office/powerpoint/2010/main" val="1228209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eft Border Only">
    <p:spTree>
      <p:nvGrpSpPr>
        <p:cNvPr id="1" name=""/>
        <p:cNvGrpSpPr/>
        <p:nvPr/>
      </p:nvGrpSpPr>
      <p:grpSpPr>
        <a:xfrm>
          <a:off x="0" y="0"/>
          <a:ext cx="0" cy="0"/>
          <a:chOff x="0" y="0"/>
          <a:chExt cx="0" cy="0"/>
        </a:xfrm>
      </p:grpSpPr>
      <p:sp>
        <p:nvSpPr>
          <p:cNvPr id="3" name="Shape 32">
            <a:extLst>
              <a:ext uri="{FF2B5EF4-FFF2-40B4-BE49-F238E27FC236}">
                <a16:creationId xmlns:a16="http://schemas.microsoft.com/office/drawing/2014/main" id="{EFD9FF96-845F-41C1-80B5-CECB891DA21A}"/>
              </a:ext>
            </a:extLst>
          </p:cNvPr>
          <p:cNvSpPr/>
          <p:nvPr userDrawn="1"/>
        </p:nvSpPr>
        <p:spPr>
          <a:xfrm>
            <a:off x="0" y="0"/>
            <a:ext cx="247200" cy="530700"/>
          </a:xfrm>
          <a:prstGeom prst="rect">
            <a:avLst/>
          </a:prstGeom>
          <a:solidFill>
            <a:srgbClr val="18637B"/>
          </a:solidFill>
          <a:ln>
            <a:noFill/>
          </a:ln>
        </p:spPr>
        <p:txBody>
          <a:bodyPr spcFirstLastPara="1" wrap="square" lIns="91424" tIns="91424" rIns="91424" bIns="91424" anchor="ctr" anchorCtr="0">
            <a:noAutofit/>
          </a:bodyPr>
          <a:lstStyle/>
          <a:p>
            <a:pPr marL="0" lvl="0" indent="0" rtl="0">
              <a:spcBef>
                <a:spcPts val="0"/>
              </a:spcBef>
              <a:spcAft>
                <a:spcPts val="0"/>
              </a:spcAft>
              <a:buNone/>
            </a:pPr>
            <a:endParaRPr sz="1800">
              <a:solidFill>
                <a:srgbClr val="114454"/>
              </a:solidFill>
            </a:endParaRPr>
          </a:p>
        </p:txBody>
      </p:sp>
      <p:sp>
        <p:nvSpPr>
          <p:cNvPr id="4" name="Shape 33">
            <a:extLst>
              <a:ext uri="{FF2B5EF4-FFF2-40B4-BE49-F238E27FC236}">
                <a16:creationId xmlns:a16="http://schemas.microsoft.com/office/drawing/2014/main" id="{5838F701-3F55-4C76-AD32-D90A3E6DC79F}"/>
              </a:ext>
            </a:extLst>
          </p:cNvPr>
          <p:cNvSpPr/>
          <p:nvPr userDrawn="1"/>
        </p:nvSpPr>
        <p:spPr>
          <a:xfrm>
            <a:off x="-1" y="328056"/>
            <a:ext cx="246888" cy="1058700"/>
          </a:xfrm>
          <a:prstGeom prst="rect">
            <a:avLst/>
          </a:prstGeom>
          <a:solidFill>
            <a:srgbClr val="124057"/>
          </a:solidFill>
          <a:ln>
            <a:noFill/>
          </a:ln>
        </p:spPr>
        <p:txBody>
          <a:bodyPr spcFirstLastPara="1" wrap="square" lIns="91424" tIns="91424" rIns="91424" bIns="91424" anchor="ctr" anchorCtr="0">
            <a:noAutofit/>
          </a:bodyPr>
          <a:lstStyle/>
          <a:p>
            <a:pPr marL="0" lvl="0" indent="0">
              <a:spcBef>
                <a:spcPts val="0"/>
              </a:spcBef>
              <a:spcAft>
                <a:spcPts val="0"/>
              </a:spcAft>
              <a:buNone/>
            </a:pPr>
            <a:endParaRPr sz="1800"/>
          </a:p>
        </p:txBody>
      </p:sp>
      <p:sp>
        <p:nvSpPr>
          <p:cNvPr id="5" name="Shape 34">
            <a:extLst>
              <a:ext uri="{FF2B5EF4-FFF2-40B4-BE49-F238E27FC236}">
                <a16:creationId xmlns:a16="http://schemas.microsoft.com/office/drawing/2014/main" id="{8D45625D-6190-47D0-A4ED-522030A85343}"/>
              </a:ext>
            </a:extLst>
          </p:cNvPr>
          <p:cNvSpPr/>
          <p:nvPr userDrawn="1"/>
        </p:nvSpPr>
        <p:spPr>
          <a:xfrm>
            <a:off x="0" y="1386756"/>
            <a:ext cx="247200" cy="1699350"/>
          </a:xfrm>
          <a:prstGeom prst="rect">
            <a:avLst/>
          </a:prstGeom>
          <a:solidFill>
            <a:srgbClr val="165751"/>
          </a:solidFill>
          <a:ln>
            <a:noFill/>
          </a:ln>
        </p:spPr>
        <p:txBody>
          <a:bodyPr spcFirstLastPara="1" wrap="square" lIns="91424" tIns="91424" rIns="91424" bIns="91424" anchor="ctr" anchorCtr="0">
            <a:noAutofit/>
          </a:bodyPr>
          <a:lstStyle/>
          <a:p>
            <a:pPr marL="0" lvl="0" indent="0">
              <a:spcBef>
                <a:spcPts val="0"/>
              </a:spcBef>
              <a:spcAft>
                <a:spcPts val="0"/>
              </a:spcAft>
              <a:buNone/>
            </a:pPr>
            <a:endParaRPr sz="1800"/>
          </a:p>
        </p:txBody>
      </p:sp>
      <p:sp>
        <p:nvSpPr>
          <p:cNvPr id="6" name="Shape 35">
            <a:extLst>
              <a:ext uri="{FF2B5EF4-FFF2-40B4-BE49-F238E27FC236}">
                <a16:creationId xmlns:a16="http://schemas.microsoft.com/office/drawing/2014/main" id="{05CB4C90-9815-4672-B51C-77AD30E0F929}"/>
              </a:ext>
            </a:extLst>
          </p:cNvPr>
          <p:cNvSpPr/>
          <p:nvPr userDrawn="1"/>
        </p:nvSpPr>
        <p:spPr>
          <a:xfrm>
            <a:off x="0" y="3086100"/>
            <a:ext cx="247200" cy="605400"/>
          </a:xfrm>
          <a:prstGeom prst="rect">
            <a:avLst/>
          </a:prstGeom>
          <a:solidFill>
            <a:srgbClr val="3B8D61"/>
          </a:solidFill>
          <a:ln>
            <a:noFill/>
          </a:ln>
        </p:spPr>
        <p:txBody>
          <a:bodyPr spcFirstLastPara="1" wrap="square" lIns="91424" tIns="91424" rIns="91424" bIns="91424" anchor="ctr" anchorCtr="0">
            <a:noAutofit/>
          </a:bodyPr>
          <a:lstStyle/>
          <a:p>
            <a:pPr marL="0" lvl="0" indent="0">
              <a:spcBef>
                <a:spcPts val="0"/>
              </a:spcBef>
              <a:spcAft>
                <a:spcPts val="0"/>
              </a:spcAft>
              <a:buNone/>
            </a:pPr>
            <a:endParaRPr sz="1800"/>
          </a:p>
        </p:txBody>
      </p:sp>
      <p:sp>
        <p:nvSpPr>
          <p:cNvPr id="7" name="Shape 36">
            <a:extLst>
              <a:ext uri="{FF2B5EF4-FFF2-40B4-BE49-F238E27FC236}">
                <a16:creationId xmlns:a16="http://schemas.microsoft.com/office/drawing/2014/main" id="{342F5A54-CC37-41A4-9A80-FB8AFF25F636}"/>
              </a:ext>
            </a:extLst>
          </p:cNvPr>
          <p:cNvSpPr/>
          <p:nvPr userDrawn="1"/>
        </p:nvSpPr>
        <p:spPr>
          <a:xfrm>
            <a:off x="0" y="3691500"/>
            <a:ext cx="247200" cy="1452000"/>
          </a:xfrm>
          <a:prstGeom prst="rect">
            <a:avLst/>
          </a:prstGeom>
          <a:solidFill>
            <a:srgbClr val="8DC150"/>
          </a:solidFill>
          <a:ln>
            <a:noFill/>
          </a:ln>
        </p:spPr>
        <p:txBody>
          <a:bodyPr spcFirstLastPara="1" wrap="square" lIns="91424" tIns="91424" rIns="91424" bIns="91424" anchor="ctr" anchorCtr="0">
            <a:noAutofit/>
          </a:bodyPr>
          <a:lstStyle/>
          <a:p>
            <a:pPr marL="0" lvl="0" indent="0">
              <a:spcBef>
                <a:spcPts val="0"/>
              </a:spcBef>
              <a:spcAft>
                <a:spcPts val="0"/>
              </a:spcAft>
              <a:buNone/>
            </a:pPr>
            <a:endParaRPr sz="1800"/>
          </a:p>
        </p:txBody>
      </p:sp>
      <p:pic>
        <p:nvPicPr>
          <p:cNvPr id="10" name="Picture 9">
            <a:extLst>
              <a:ext uri="{FF2B5EF4-FFF2-40B4-BE49-F238E27FC236}">
                <a16:creationId xmlns:a16="http://schemas.microsoft.com/office/drawing/2014/main" id="{2835D704-F030-4564-9121-125C9A81449A}"/>
              </a:ext>
            </a:extLst>
          </p:cNvPr>
          <p:cNvPicPr>
            <a:picLocks noChangeAspect="1"/>
          </p:cNvPicPr>
          <p:nvPr userDrawn="1"/>
        </p:nvPicPr>
        <p:blipFill>
          <a:blip r:embed="rId2"/>
          <a:stretch>
            <a:fillRect/>
          </a:stretch>
        </p:blipFill>
        <p:spPr>
          <a:xfrm>
            <a:off x="8484511" y="284159"/>
            <a:ext cx="391208" cy="387652"/>
          </a:xfrm>
          <a:prstGeom prst="rect">
            <a:avLst/>
          </a:prstGeom>
        </p:spPr>
      </p:pic>
      <p:sp>
        <p:nvSpPr>
          <p:cNvPr id="2" name="TextBox 1">
            <a:extLst>
              <a:ext uri="{FF2B5EF4-FFF2-40B4-BE49-F238E27FC236}">
                <a16:creationId xmlns:a16="http://schemas.microsoft.com/office/drawing/2014/main" id="{B7F6CA85-F37E-894C-DF93-84C9FCF9C9A3}"/>
              </a:ext>
            </a:extLst>
          </p:cNvPr>
          <p:cNvSpPr txBox="1"/>
          <p:nvPr userDrawn="1"/>
        </p:nvSpPr>
        <p:spPr>
          <a:xfrm>
            <a:off x="7631398" y="4673869"/>
            <a:ext cx="1221506" cy="300082"/>
          </a:xfrm>
          <a:prstGeom prst="rect">
            <a:avLst/>
          </a:prstGeom>
          <a:noFill/>
        </p:spPr>
        <p:txBody>
          <a:bodyPr wrap="square" rtlCol="0">
            <a:spAutoFit/>
          </a:bodyPr>
          <a:lstStyle/>
          <a:p>
            <a:pPr algn="r"/>
            <a:fld id="{97FA0B9A-3AEF-42DA-9E8C-58EFAF3D5789}" type="slidenum">
              <a:rPr lang="en-US" sz="1350" smtClean="0">
                <a:solidFill>
                  <a:srgbClr val="18637B"/>
                </a:solidFill>
                <a:latin typeface="Roboto Black" panose="02000000000000000000" pitchFamily="2" charset="0"/>
                <a:ea typeface="Roboto Black" panose="02000000000000000000" pitchFamily="2" charset="0"/>
              </a:rPr>
              <a:t>‹#›</a:t>
            </a:fld>
            <a:endParaRPr lang="en-US" sz="1350">
              <a:solidFill>
                <a:srgbClr val="18637B"/>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822356593"/>
      </p:ext>
    </p:extLst>
  </p:cSld>
  <p:clrMapOvr>
    <a:masterClrMapping/>
  </p:clrMapOvr>
  <p:transition>
    <p:fade thruBlk="1"/>
  </p:transition>
  <p:extLst>
    <p:ext uri="{DCECCB84-F9BA-43D5-87BE-67443E8EF086}">
      <p15:sldGuideLst xmlns:p15="http://schemas.microsoft.com/office/powerpoint/2012/main">
        <p15:guide id="1" orient="horz" pos="264">
          <p15:clr>
            <a:srgbClr val="FBAE40"/>
          </p15:clr>
        </p15:guide>
        <p15:guide id="2" pos="7296">
          <p15:clr>
            <a:srgbClr val="FBAE40"/>
          </p15:clr>
        </p15:guide>
        <p15:guide id="3" orient="horz" pos="39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9341-E09E-5D71-60C6-BD7D5A71F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4CAC7-BFD7-0FA4-4439-A6C14A6CF1E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50E67A-1B00-2960-5C0E-24196287D6F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752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CFCCBD02-744A-676E-7BDE-76EF1611B6AB}"/>
              </a:ext>
            </a:extLst>
          </p:cNvPr>
          <p:cNvSpPr>
            <a:spLocks noGrp="1" noChangeAspect="1"/>
          </p:cNvSpPr>
          <p:nvPr>
            <p:ph type="pic" idx="14"/>
          </p:nvPr>
        </p:nvSpPr>
        <p:spPr>
          <a:xfrm>
            <a:off x="1" y="2247908"/>
            <a:ext cx="5418534" cy="1591330"/>
          </a:xfrm>
          <a:custGeom>
            <a:avLst/>
            <a:gdLst>
              <a:gd name="connsiteX0" fmla="*/ 0 w 3801424"/>
              <a:gd name="connsiteY0" fmla="*/ 0 h 1465541"/>
              <a:gd name="connsiteX1" fmla="*/ 3801424 w 3801424"/>
              <a:gd name="connsiteY1" fmla="*/ 0 h 1465541"/>
              <a:gd name="connsiteX2" fmla="*/ 3801424 w 3801424"/>
              <a:gd name="connsiteY2" fmla="*/ 1465541 h 1465541"/>
              <a:gd name="connsiteX3" fmla="*/ 0 w 3801424"/>
              <a:gd name="connsiteY3" fmla="*/ 1465541 h 1465541"/>
              <a:gd name="connsiteX4" fmla="*/ 0 w 3801424"/>
              <a:gd name="connsiteY4" fmla="*/ 0 h 1465541"/>
              <a:gd name="connsiteX0" fmla="*/ 0 w 3801424"/>
              <a:gd name="connsiteY0" fmla="*/ 0 h 1465541"/>
              <a:gd name="connsiteX1" fmla="*/ 3801424 w 3801424"/>
              <a:gd name="connsiteY1" fmla="*/ 0 h 1465541"/>
              <a:gd name="connsiteX2" fmla="*/ 2544124 w 3801424"/>
              <a:gd name="connsiteY2" fmla="*/ 1465541 h 1465541"/>
              <a:gd name="connsiteX3" fmla="*/ 0 w 3801424"/>
              <a:gd name="connsiteY3" fmla="*/ 1465541 h 1465541"/>
              <a:gd name="connsiteX4" fmla="*/ 0 w 3801424"/>
              <a:gd name="connsiteY4" fmla="*/ 0 h 1465541"/>
              <a:gd name="connsiteX0" fmla="*/ 0 w 3397564"/>
              <a:gd name="connsiteY0" fmla="*/ 0 h 1465541"/>
              <a:gd name="connsiteX1" fmla="*/ 3397564 w 3397564"/>
              <a:gd name="connsiteY1" fmla="*/ 7620 h 1465541"/>
              <a:gd name="connsiteX2" fmla="*/ 2544124 w 3397564"/>
              <a:gd name="connsiteY2" fmla="*/ 1465541 h 1465541"/>
              <a:gd name="connsiteX3" fmla="*/ 0 w 3397564"/>
              <a:gd name="connsiteY3" fmla="*/ 1465541 h 1465541"/>
              <a:gd name="connsiteX4" fmla="*/ 0 w 3397564"/>
              <a:gd name="connsiteY4" fmla="*/ 0 h 1465541"/>
              <a:gd name="connsiteX0" fmla="*/ 0 w 5367738"/>
              <a:gd name="connsiteY0" fmla="*/ 0 h 1465541"/>
              <a:gd name="connsiteX1" fmla="*/ 5367738 w 5367738"/>
              <a:gd name="connsiteY1" fmla="*/ 15727 h 1465541"/>
              <a:gd name="connsiteX2" fmla="*/ 2544124 w 5367738"/>
              <a:gd name="connsiteY2" fmla="*/ 1465541 h 1465541"/>
              <a:gd name="connsiteX3" fmla="*/ 0 w 5367738"/>
              <a:gd name="connsiteY3" fmla="*/ 1465541 h 1465541"/>
              <a:gd name="connsiteX4" fmla="*/ 0 w 5367738"/>
              <a:gd name="connsiteY4" fmla="*/ 0 h 1465541"/>
              <a:gd name="connsiteX0" fmla="*/ 0 w 5367738"/>
              <a:gd name="connsiteY0" fmla="*/ 0 h 1465541"/>
              <a:gd name="connsiteX1" fmla="*/ 5367738 w 5367738"/>
              <a:gd name="connsiteY1" fmla="*/ 15727 h 1465541"/>
              <a:gd name="connsiteX2" fmla="*/ 4498083 w 5367738"/>
              <a:gd name="connsiteY2" fmla="*/ 1465541 h 1465541"/>
              <a:gd name="connsiteX3" fmla="*/ 0 w 5367738"/>
              <a:gd name="connsiteY3" fmla="*/ 1465541 h 1465541"/>
              <a:gd name="connsiteX4" fmla="*/ 0 w 5367738"/>
              <a:gd name="connsiteY4" fmla="*/ 0 h 1465541"/>
              <a:gd name="connsiteX0" fmla="*/ 0 w 5343415"/>
              <a:gd name="connsiteY0" fmla="*/ 489 h 1466030"/>
              <a:gd name="connsiteX1" fmla="*/ 5343415 w 5343415"/>
              <a:gd name="connsiteY1" fmla="*/ 0 h 1466030"/>
              <a:gd name="connsiteX2" fmla="*/ 4498083 w 5343415"/>
              <a:gd name="connsiteY2" fmla="*/ 1466030 h 1466030"/>
              <a:gd name="connsiteX3" fmla="*/ 0 w 5343415"/>
              <a:gd name="connsiteY3" fmla="*/ 1466030 h 1466030"/>
              <a:gd name="connsiteX4" fmla="*/ 0 w 5343415"/>
              <a:gd name="connsiteY4" fmla="*/ 489 h 1466030"/>
              <a:gd name="connsiteX0" fmla="*/ 0 w 5336509"/>
              <a:gd name="connsiteY0" fmla="*/ 489 h 1466030"/>
              <a:gd name="connsiteX1" fmla="*/ 5336509 w 5336509"/>
              <a:gd name="connsiteY1" fmla="*/ 0 h 1466030"/>
              <a:gd name="connsiteX2" fmla="*/ 4498083 w 5336509"/>
              <a:gd name="connsiteY2" fmla="*/ 1466030 h 1466030"/>
              <a:gd name="connsiteX3" fmla="*/ 0 w 5336509"/>
              <a:gd name="connsiteY3" fmla="*/ 1466030 h 1466030"/>
              <a:gd name="connsiteX4" fmla="*/ 0 w 5336509"/>
              <a:gd name="connsiteY4" fmla="*/ 489 h 1466030"/>
              <a:gd name="connsiteX0" fmla="*/ 0 w 5339962"/>
              <a:gd name="connsiteY0" fmla="*/ 3942 h 1469483"/>
              <a:gd name="connsiteX1" fmla="*/ 5339962 w 5339962"/>
              <a:gd name="connsiteY1" fmla="*/ 0 h 1469483"/>
              <a:gd name="connsiteX2" fmla="*/ 4498083 w 5339962"/>
              <a:gd name="connsiteY2" fmla="*/ 1469483 h 1469483"/>
              <a:gd name="connsiteX3" fmla="*/ 0 w 5339962"/>
              <a:gd name="connsiteY3" fmla="*/ 1469483 h 1469483"/>
              <a:gd name="connsiteX4" fmla="*/ 0 w 5339962"/>
              <a:gd name="connsiteY4" fmla="*/ 3942 h 1469483"/>
              <a:gd name="connsiteX0" fmla="*/ 0 w 5339962"/>
              <a:gd name="connsiteY0" fmla="*/ 489 h 1466030"/>
              <a:gd name="connsiteX1" fmla="*/ 5339962 w 5339962"/>
              <a:gd name="connsiteY1" fmla="*/ 0 h 1466030"/>
              <a:gd name="connsiteX2" fmla="*/ 4498083 w 5339962"/>
              <a:gd name="connsiteY2" fmla="*/ 1466030 h 1466030"/>
              <a:gd name="connsiteX3" fmla="*/ 0 w 5339962"/>
              <a:gd name="connsiteY3" fmla="*/ 1466030 h 1466030"/>
              <a:gd name="connsiteX4" fmla="*/ 0 w 5339962"/>
              <a:gd name="connsiteY4" fmla="*/ 489 h 1466030"/>
              <a:gd name="connsiteX0" fmla="*/ 0 w 5333056"/>
              <a:gd name="connsiteY0" fmla="*/ 489 h 1466030"/>
              <a:gd name="connsiteX1" fmla="*/ 5333056 w 5333056"/>
              <a:gd name="connsiteY1" fmla="*/ 0 h 1466030"/>
              <a:gd name="connsiteX2" fmla="*/ 4498083 w 5333056"/>
              <a:gd name="connsiteY2" fmla="*/ 1466030 h 1466030"/>
              <a:gd name="connsiteX3" fmla="*/ 0 w 5333056"/>
              <a:gd name="connsiteY3" fmla="*/ 1466030 h 1466030"/>
              <a:gd name="connsiteX4" fmla="*/ 0 w 5333056"/>
              <a:gd name="connsiteY4" fmla="*/ 489 h 1466030"/>
              <a:gd name="connsiteX0" fmla="*/ 0 w 5333056"/>
              <a:gd name="connsiteY0" fmla="*/ 489 h 1466030"/>
              <a:gd name="connsiteX1" fmla="*/ 5333056 w 5333056"/>
              <a:gd name="connsiteY1" fmla="*/ 0 h 1466030"/>
              <a:gd name="connsiteX2" fmla="*/ 4461520 w 5333056"/>
              <a:gd name="connsiteY2" fmla="*/ 1460397 h 1466030"/>
              <a:gd name="connsiteX3" fmla="*/ 0 w 5333056"/>
              <a:gd name="connsiteY3" fmla="*/ 1466030 h 1466030"/>
              <a:gd name="connsiteX4" fmla="*/ 0 w 5333056"/>
              <a:gd name="connsiteY4" fmla="*/ 489 h 1466030"/>
              <a:gd name="connsiteX0" fmla="*/ 0 w 5357432"/>
              <a:gd name="connsiteY0" fmla="*/ 489 h 1466030"/>
              <a:gd name="connsiteX1" fmla="*/ 5357432 w 5357432"/>
              <a:gd name="connsiteY1" fmla="*/ 0 h 1466030"/>
              <a:gd name="connsiteX2" fmla="*/ 4461520 w 5357432"/>
              <a:gd name="connsiteY2" fmla="*/ 1460397 h 1466030"/>
              <a:gd name="connsiteX3" fmla="*/ 0 w 5357432"/>
              <a:gd name="connsiteY3" fmla="*/ 1466030 h 1466030"/>
              <a:gd name="connsiteX4" fmla="*/ 0 w 5357432"/>
              <a:gd name="connsiteY4" fmla="*/ 489 h 1466030"/>
              <a:gd name="connsiteX0" fmla="*/ 0 w 5357432"/>
              <a:gd name="connsiteY0" fmla="*/ 489 h 1466030"/>
              <a:gd name="connsiteX1" fmla="*/ 5357432 w 5357432"/>
              <a:gd name="connsiteY1" fmla="*/ 0 h 1466030"/>
              <a:gd name="connsiteX2" fmla="*/ 4461520 w 5357432"/>
              <a:gd name="connsiteY2" fmla="*/ 1447073 h 1466030"/>
              <a:gd name="connsiteX3" fmla="*/ 0 w 5357432"/>
              <a:gd name="connsiteY3" fmla="*/ 1466030 h 1466030"/>
              <a:gd name="connsiteX4" fmla="*/ 0 w 5357432"/>
              <a:gd name="connsiteY4" fmla="*/ 489 h 1466030"/>
              <a:gd name="connsiteX0" fmla="*/ 0 w 5357432"/>
              <a:gd name="connsiteY0" fmla="*/ 489 h 1447073"/>
              <a:gd name="connsiteX1" fmla="*/ 5357432 w 5357432"/>
              <a:gd name="connsiteY1" fmla="*/ 0 h 1447073"/>
              <a:gd name="connsiteX2" fmla="*/ 4461520 w 5357432"/>
              <a:gd name="connsiteY2" fmla="*/ 1447073 h 1447073"/>
              <a:gd name="connsiteX3" fmla="*/ 0 w 5357432"/>
              <a:gd name="connsiteY3" fmla="*/ 1434939 h 1447073"/>
              <a:gd name="connsiteX4" fmla="*/ 0 w 5357432"/>
              <a:gd name="connsiteY4" fmla="*/ 489 h 1447073"/>
              <a:gd name="connsiteX0" fmla="*/ 0 w 5357432"/>
              <a:gd name="connsiteY0" fmla="*/ 489 h 1447073"/>
              <a:gd name="connsiteX1" fmla="*/ 5357432 w 5357432"/>
              <a:gd name="connsiteY1" fmla="*/ 0 h 1447073"/>
              <a:gd name="connsiteX2" fmla="*/ 4461520 w 5357432"/>
              <a:gd name="connsiteY2" fmla="*/ 1447073 h 1447073"/>
              <a:gd name="connsiteX3" fmla="*/ 0 w 5357432"/>
              <a:gd name="connsiteY3" fmla="*/ 1443821 h 1447073"/>
              <a:gd name="connsiteX4" fmla="*/ 0 w 5357432"/>
              <a:gd name="connsiteY4" fmla="*/ 489 h 1447073"/>
              <a:gd name="connsiteX0" fmla="*/ 0 w 5357432"/>
              <a:gd name="connsiteY0" fmla="*/ 489 h 1443821"/>
              <a:gd name="connsiteX1" fmla="*/ 5357432 w 5357432"/>
              <a:gd name="connsiteY1" fmla="*/ 0 h 1443821"/>
              <a:gd name="connsiteX2" fmla="*/ 4471804 w 5357432"/>
              <a:gd name="connsiteY2" fmla="*/ 1437584 h 1443821"/>
              <a:gd name="connsiteX3" fmla="*/ 0 w 5357432"/>
              <a:gd name="connsiteY3" fmla="*/ 1443821 h 1443821"/>
              <a:gd name="connsiteX4" fmla="*/ 0 w 5357432"/>
              <a:gd name="connsiteY4" fmla="*/ 489 h 1443821"/>
              <a:gd name="connsiteX0" fmla="*/ 0 w 5357432"/>
              <a:gd name="connsiteY0" fmla="*/ 489 h 1437584"/>
              <a:gd name="connsiteX1" fmla="*/ 5357432 w 5357432"/>
              <a:gd name="connsiteY1" fmla="*/ 0 h 1437584"/>
              <a:gd name="connsiteX2" fmla="*/ 4471804 w 5357432"/>
              <a:gd name="connsiteY2" fmla="*/ 1437584 h 1437584"/>
              <a:gd name="connsiteX3" fmla="*/ 0 w 5357432"/>
              <a:gd name="connsiteY3" fmla="*/ 1434333 h 1437584"/>
              <a:gd name="connsiteX4" fmla="*/ 0 w 5357432"/>
              <a:gd name="connsiteY4" fmla="*/ 489 h 1437584"/>
              <a:gd name="connsiteX0" fmla="*/ 0 w 5352290"/>
              <a:gd name="connsiteY0" fmla="*/ 0 h 1437095"/>
              <a:gd name="connsiteX1" fmla="*/ 5352290 w 5352290"/>
              <a:gd name="connsiteY1" fmla="*/ 4255 h 1437095"/>
              <a:gd name="connsiteX2" fmla="*/ 4471804 w 5352290"/>
              <a:gd name="connsiteY2" fmla="*/ 1437095 h 1437095"/>
              <a:gd name="connsiteX3" fmla="*/ 0 w 5352290"/>
              <a:gd name="connsiteY3" fmla="*/ 1433844 h 1437095"/>
              <a:gd name="connsiteX4" fmla="*/ 0 w 5352290"/>
              <a:gd name="connsiteY4" fmla="*/ 0 h 1437095"/>
              <a:gd name="connsiteX0" fmla="*/ 0 w 5362574"/>
              <a:gd name="connsiteY0" fmla="*/ 5233 h 1442328"/>
              <a:gd name="connsiteX1" fmla="*/ 5362574 w 5362574"/>
              <a:gd name="connsiteY1" fmla="*/ 0 h 1442328"/>
              <a:gd name="connsiteX2" fmla="*/ 4471804 w 5362574"/>
              <a:gd name="connsiteY2" fmla="*/ 1442328 h 1442328"/>
              <a:gd name="connsiteX3" fmla="*/ 0 w 5362574"/>
              <a:gd name="connsiteY3" fmla="*/ 1439077 h 1442328"/>
              <a:gd name="connsiteX4" fmla="*/ 0 w 5362574"/>
              <a:gd name="connsiteY4" fmla="*/ 5233 h 1442328"/>
              <a:gd name="connsiteX0" fmla="*/ 0 w 5362574"/>
              <a:gd name="connsiteY0" fmla="*/ 9977 h 1447072"/>
              <a:gd name="connsiteX1" fmla="*/ 5362574 w 5362574"/>
              <a:gd name="connsiteY1" fmla="*/ 0 h 1447072"/>
              <a:gd name="connsiteX2" fmla="*/ 4471804 w 5362574"/>
              <a:gd name="connsiteY2" fmla="*/ 1447072 h 1447072"/>
              <a:gd name="connsiteX3" fmla="*/ 0 w 5362574"/>
              <a:gd name="connsiteY3" fmla="*/ 1443821 h 1447072"/>
              <a:gd name="connsiteX4" fmla="*/ 0 w 5362574"/>
              <a:gd name="connsiteY4" fmla="*/ 9977 h 1447072"/>
              <a:gd name="connsiteX0" fmla="*/ 0 w 5362574"/>
              <a:gd name="connsiteY0" fmla="*/ 9977 h 1443821"/>
              <a:gd name="connsiteX1" fmla="*/ 5362574 w 5362574"/>
              <a:gd name="connsiteY1" fmla="*/ 0 h 1443821"/>
              <a:gd name="connsiteX2" fmla="*/ 4476947 w 5362574"/>
              <a:gd name="connsiteY2" fmla="*/ 1442328 h 1443821"/>
              <a:gd name="connsiteX3" fmla="*/ 0 w 5362574"/>
              <a:gd name="connsiteY3" fmla="*/ 1443821 h 1443821"/>
              <a:gd name="connsiteX4" fmla="*/ 0 w 5362574"/>
              <a:gd name="connsiteY4" fmla="*/ 9977 h 1443821"/>
              <a:gd name="connsiteX0" fmla="*/ 0 w 5362574"/>
              <a:gd name="connsiteY0" fmla="*/ 9977 h 1443821"/>
              <a:gd name="connsiteX1" fmla="*/ 5362574 w 5362574"/>
              <a:gd name="connsiteY1" fmla="*/ 0 h 1443821"/>
              <a:gd name="connsiteX2" fmla="*/ 4471805 w 5362574"/>
              <a:gd name="connsiteY2" fmla="*/ 1442328 h 1443821"/>
              <a:gd name="connsiteX3" fmla="*/ 0 w 5362574"/>
              <a:gd name="connsiteY3" fmla="*/ 1443821 h 1443821"/>
              <a:gd name="connsiteX4" fmla="*/ 0 w 5362574"/>
              <a:gd name="connsiteY4" fmla="*/ 9977 h 1443821"/>
              <a:gd name="connsiteX0" fmla="*/ 0 w 5362574"/>
              <a:gd name="connsiteY0" fmla="*/ 9977 h 1447072"/>
              <a:gd name="connsiteX1" fmla="*/ 5362574 w 5362574"/>
              <a:gd name="connsiteY1" fmla="*/ 0 h 1447072"/>
              <a:gd name="connsiteX2" fmla="*/ 4476948 w 5362574"/>
              <a:gd name="connsiteY2" fmla="*/ 1447072 h 1447072"/>
              <a:gd name="connsiteX3" fmla="*/ 0 w 5362574"/>
              <a:gd name="connsiteY3" fmla="*/ 1443821 h 1447072"/>
              <a:gd name="connsiteX4" fmla="*/ 0 w 5362574"/>
              <a:gd name="connsiteY4" fmla="*/ 9977 h 1447072"/>
              <a:gd name="connsiteX0" fmla="*/ 0 w 5362574"/>
              <a:gd name="connsiteY0" fmla="*/ 9977 h 1448566"/>
              <a:gd name="connsiteX1" fmla="*/ 5362574 w 5362574"/>
              <a:gd name="connsiteY1" fmla="*/ 0 h 1448566"/>
              <a:gd name="connsiteX2" fmla="*/ 4476948 w 5362574"/>
              <a:gd name="connsiteY2" fmla="*/ 1447072 h 1448566"/>
              <a:gd name="connsiteX3" fmla="*/ 0 w 5362574"/>
              <a:gd name="connsiteY3" fmla="*/ 1448566 h 1448566"/>
              <a:gd name="connsiteX4" fmla="*/ 0 w 5362574"/>
              <a:gd name="connsiteY4" fmla="*/ 9977 h 1448566"/>
              <a:gd name="connsiteX0" fmla="*/ 0 w 5362574"/>
              <a:gd name="connsiteY0" fmla="*/ 9977 h 1448566"/>
              <a:gd name="connsiteX1" fmla="*/ 5362574 w 5362574"/>
              <a:gd name="connsiteY1" fmla="*/ 0 h 1448566"/>
              <a:gd name="connsiteX2" fmla="*/ 4468162 w 5362574"/>
              <a:gd name="connsiteY2" fmla="*/ 1444370 h 1448566"/>
              <a:gd name="connsiteX3" fmla="*/ 0 w 5362574"/>
              <a:gd name="connsiteY3" fmla="*/ 1448566 h 1448566"/>
              <a:gd name="connsiteX4" fmla="*/ 0 w 5362574"/>
              <a:gd name="connsiteY4" fmla="*/ 9977 h 1448566"/>
              <a:gd name="connsiteX0" fmla="*/ 0 w 5362574"/>
              <a:gd name="connsiteY0" fmla="*/ 9977 h 1448566"/>
              <a:gd name="connsiteX1" fmla="*/ 5362574 w 5362574"/>
              <a:gd name="connsiteY1" fmla="*/ 0 h 1448566"/>
              <a:gd name="connsiteX2" fmla="*/ 4465233 w 5362574"/>
              <a:gd name="connsiteY2" fmla="*/ 1447072 h 1448566"/>
              <a:gd name="connsiteX3" fmla="*/ 0 w 5362574"/>
              <a:gd name="connsiteY3" fmla="*/ 1448566 h 1448566"/>
              <a:gd name="connsiteX4" fmla="*/ 0 w 5362574"/>
              <a:gd name="connsiteY4" fmla="*/ 9977 h 1448566"/>
              <a:gd name="connsiteX0" fmla="*/ 0 w 5362574"/>
              <a:gd name="connsiteY0" fmla="*/ 9977 h 1453154"/>
              <a:gd name="connsiteX1" fmla="*/ 5362574 w 5362574"/>
              <a:gd name="connsiteY1" fmla="*/ 0 h 1453154"/>
              <a:gd name="connsiteX2" fmla="*/ 4465233 w 5362574"/>
              <a:gd name="connsiteY2" fmla="*/ 1447072 h 1453154"/>
              <a:gd name="connsiteX3" fmla="*/ 0 w 5362574"/>
              <a:gd name="connsiteY3" fmla="*/ 1453154 h 1453154"/>
              <a:gd name="connsiteX4" fmla="*/ 0 w 5362574"/>
              <a:gd name="connsiteY4" fmla="*/ 9977 h 1453154"/>
              <a:gd name="connsiteX0" fmla="*/ 0 w 5362574"/>
              <a:gd name="connsiteY0" fmla="*/ 9977 h 1453154"/>
              <a:gd name="connsiteX1" fmla="*/ 5362574 w 5362574"/>
              <a:gd name="connsiteY1" fmla="*/ 0 h 1453154"/>
              <a:gd name="connsiteX2" fmla="*/ 4460261 w 5362574"/>
              <a:gd name="connsiteY2" fmla="*/ 1451660 h 1453154"/>
              <a:gd name="connsiteX3" fmla="*/ 0 w 5362574"/>
              <a:gd name="connsiteY3" fmla="*/ 1453154 h 1453154"/>
              <a:gd name="connsiteX4" fmla="*/ 0 w 5362574"/>
              <a:gd name="connsiteY4" fmla="*/ 9977 h 1453154"/>
              <a:gd name="connsiteX0" fmla="*/ 0 w 5362574"/>
              <a:gd name="connsiteY0" fmla="*/ 9977 h 1453154"/>
              <a:gd name="connsiteX1" fmla="*/ 5362574 w 5362574"/>
              <a:gd name="connsiteY1" fmla="*/ 0 h 1453154"/>
              <a:gd name="connsiteX2" fmla="*/ 4467014 w 5362574"/>
              <a:gd name="connsiteY2" fmla="*/ 1448544 h 1453154"/>
              <a:gd name="connsiteX3" fmla="*/ 0 w 5362574"/>
              <a:gd name="connsiteY3" fmla="*/ 1453154 h 1453154"/>
              <a:gd name="connsiteX4" fmla="*/ 0 w 5362574"/>
              <a:gd name="connsiteY4" fmla="*/ 9977 h 1453154"/>
              <a:gd name="connsiteX0" fmla="*/ 0 w 5362574"/>
              <a:gd name="connsiteY0" fmla="*/ 9977 h 1453154"/>
              <a:gd name="connsiteX1" fmla="*/ 5362574 w 5362574"/>
              <a:gd name="connsiteY1" fmla="*/ 0 h 1453154"/>
              <a:gd name="connsiteX2" fmla="*/ 4473768 w 5362574"/>
              <a:gd name="connsiteY2" fmla="*/ 1451660 h 1453154"/>
              <a:gd name="connsiteX3" fmla="*/ 0 w 5362574"/>
              <a:gd name="connsiteY3" fmla="*/ 1453154 h 1453154"/>
              <a:gd name="connsiteX4" fmla="*/ 0 w 5362574"/>
              <a:gd name="connsiteY4" fmla="*/ 9977 h 145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574" h="1453154">
                <a:moveTo>
                  <a:pt x="0" y="9977"/>
                </a:moveTo>
                <a:lnTo>
                  <a:pt x="5362574" y="0"/>
                </a:lnTo>
                <a:lnTo>
                  <a:pt x="4473768" y="1451660"/>
                </a:lnTo>
                <a:lnTo>
                  <a:pt x="0" y="1453154"/>
                </a:lnTo>
                <a:lnTo>
                  <a:pt x="0" y="9977"/>
                </a:lnTo>
                <a:close/>
              </a:path>
            </a:pathLst>
          </a:custGeom>
        </p:spPr>
        <p:txBody>
          <a:bodyPr anchor="t"/>
          <a:lstStyle>
            <a:lvl1pPr marL="0" indent="0">
              <a:buNone/>
              <a:defRPr sz="2400">
                <a:latin typeface="Arial Nova Cond" panose="020B0506020202020204" pitchFamily="34" charset="0"/>
                <a:ea typeface="Arial Nova Cond" panose="020B0506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Freeform: Shape 4">
            <a:extLst>
              <a:ext uri="{FF2B5EF4-FFF2-40B4-BE49-F238E27FC236}">
                <a16:creationId xmlns:a16="http://schemas.microsoft.com/office/drawing/2014/main" id="{7C2695FA-F6CA-6F16-CF09-450B33ADE677}"/>
              </a:ext>
            </a:extLst>
          </p:cNvPr>
          <p:cNvSpPr/>
          <p:nvPr/>
        </p:nvSpPr>
        <p:spPr>
          <a:xfrm>
            <a:off x="3769853" y="0"/>
            <a:ext cx="5390395" cy="5145851"/>
          </a:xfrm>
          <a:custGeom>
            <a:avLst/>
            <a:gdLst>
              <a:gd name="connsiteX0" fmla="*/ 5390396 w 5390395"/>
              <a:gd name="connsiteY0" fmla="*/ 0 h 5145851"/>
              <a:gd name="connsiteX1" fmla="*/ 2924120 w 5390395"/>
              <a:gd name="connsiteY1" fmla="*/ 0 h 5145851"/>
              <a:gd name="connsiteX2" fmla="*/ 0 w 5390395"/>
              <a:gd name="connsiteY2" fmla="*/ 5145851 h 5145851"/>
              <a:gd name="connsiteX3" fmla="*/ 5390396 w 5390395"/>
              <a:gd name="connsiteY3" fmla="*/ 5145851 h 5145851"/>
              <a:gd name="connsiteX4" fmla="*/ 5390396 w 5390395"/>
              <a:gd name="connsiteY4" fmla="*/ 0 h 5145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395" h="5145851">
                <a:moveTo>
                  <a:pt x="5390396" y="0"/>
                </a:moveTo>
                <a:lnTo>
                  <a:pt x="2924120" y="0"/>
                </a:lnTo>
                <a:lnTo>
                  <a:pt x="0" y="5145851"/>
                </a:lnTo>
                <a:lnTo>
                  <a:pt x="5390396" y="5145851"/>
                </a:lnTo>
                <a:lnTo>
                  <a:pt x="5390396" y="0"/>
                </a:lnTo>
                <a:close/>
              </a:path>
            </a:pathLst>
          </a:custGeom>
          <a:solidFill>
            <a:schemeClr val="tx2"/>
          </a:solidFill>
          <a:ln w="0" cap="flat">
            <a:noFill/>
            <a:prstDash val="solid"/>
            <a:miter/>
          </a:ln>
        </p:spPr>
        <p:txBody>
          <a:bodyPr rtlCol="0" anchor="ctr"/>
          <a:lstStyle/>
          <a:p>
            <a:endParaRPr lang="en-US"/>
          </a:p>
        </p:txBody>
      </p:sp>
      <p:sp>
        <p:nvSpPr>
          <p:cNvPr id="13" name="Title 12">
            <a:extLst>
              <a:ext uri="{FF2B5EF4-FFF2-40B4-BE49-F238E27FC236}">
                <a16:creationId xmlns:a16="http://schemas.microsoft.com/office/drawing/2014/main" id="{AC5344E8-EDE9-C638-C974-FE8B638D420F}"/>
              </a:ext>
            </a:extLst>
          </p:cNvPr>
          <p:cNvSpPr>
            <a:spLocks noGrp="1"/>
          </p:cNvSpPr>
          <p:nvPr>
            <p:ph type="title" hasCustomPrompt="1"/>
          </p:nvPr>
        </p:nvSpPr>
        <p:spPr>
          <a:xfrm>
            <a:off x="299218" y="296958"/>
            <a:ext cx="5418535" cy="1047581"/>
          </a:xfrm>
          <a:prstGeom prst="rect">
            <a:avLst/>
          </a:prstGeom>
        </p:spPr>
        <p:txBody>
          <a:bodyPr lIns="0" tIns="0" rIns="0" bIns="0" anchor="b" anchorCtr="0">
            <a:noAutofit/>
          </a:bodyPr>
          <a:lstStyle>
            <a:lvl1pPr algn="l">
              <a:defRPr sz="3000" b="0">
                <a:solidFill>
                  <a:schemeClr val="accent3"/>
                </a:solidFill>
                <a:latin typeface="Arial Nova Cond" panose="020B0506020202020204" pitchFamily="34" charset="0"/>
              </a:defRPr>
            </a:lvl1pPr>
          </a:lstStyle>
          <a:p>
            <a:r>
              <a:rPr lang="en-US"/>
              <a:t>Click to add title</a:t>
            </a:r>
          </a:p>
        </p:txBody>
      </p:sp>
      <p:sp>
        <p:nvSpPr>
          <p:cNvPr id="14" name="Text Placeholder 4">
            <a:extLst>
              <a:ext uri="{FF2B5EF4-FFF2-40B4-BE49-F238E27FC236}">
                <a16:creationId xmlns:a16="http://schemas.microsoft.com/office/drawing/2014/main" id="{461AFBE1-02CF-D274-06D4-FCFB1DBC5034}"/>
              </a:ext>
            </a:extLst>
          </p:cNvPr>
          <p:cNvSpPr>
            <a:spLocks noGrp="1"/>
          </p:cNvSpPr>
          <p:nvPr>
            <p:ph type="body" sz="quarter" idx="10" hasCustomPrompt="1"/>
          </p:nvPr>
        </p:nvSpPr>
        <p:spPr>
          <a:xfrm>
            <a:off x="331695" y="1617555"/>
            <a:ext cx="2679610" cy="400869"/>
          </a:xfrm>
          <a:prstGeom prst="rect">
            <a:avLst/>
          </a:prstGeom>
        </p:spPr>
        <p:txBody>
          <a:bodyPr lIns="0" tIns="0" rIns="0" bIns="0" anchor="ctr">
            <a:normAutofit/>
          </a:bodyPr>
          <a:lstStyle>
            <a:lvl1pPr marL="0" indent="0" algn="l">
              <a:buNone/>
              <a:defRPr sz="1500" baseline="0">
                <a:solidFill>
                  <a:schemeClr val="tx1"/>
                </a:solidFill>
                <a:latin typeface="Arial Nova Cond" panose="020B0506020202020204" pitchFamily="34" charset="0"/>
                <a:ea typeface="Arial Nova Cond" panose="020B0506020202020204" pitchFamily="34" charset="0"/>
              </a:defRPr>
            </a:lvl1pPr>
          </a:lstStyle>
          <a:p>
            <a:pPr lvl="0"/>
            <a:r>
              <a:rPr lang="en-US"/>
              <a:t>Click to add Speaker, Job Title</a:t>
            </a:r>
          </a:p>
        </p:txBody>
      </p:sp>
      <p:pic>
        <p:nvPicPr>
          <p:cNvPr id="21" name="Graphic 20">
            <a:extLst>
              <a:ext uri="{FF2B5EF4-FFF2-40B4-BE49-F238E27FC236}">
                <a16:creationId xmlns:a16="http://schemas.microsoft.com/office/drawing/2014/main" id="{108FC4A4-C1F3-0E3D-32BC-AE17A120E6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95338" y="2313192"/>
            <a:ext cx="2064909" cy="1485285"/>
          </a:xfrm>
          <a:prstGeom prst="rect">
            <a:avLst/>
          </a:prstGeom>
        </p:spPr>
      </p:pic>
      <p:cxnSp>
        <p:nvCxnSpPr>
          <p:cNvPr id="34" name="Straight Connector 33">
            <a:extLst>
              <a:ext uri="{FF2B5EF4-FFF2-40B4-BE49-F238E27FC236}">
                <a16:creationId xmlns:a16="http://schemas.microsoft.com/office/drawing/2014/main" id="{04B9AACB-9C0A-D452-E51B-5123D85E2CFB}"/>
              </a:ext>
            </a:extLst>
          </p:cNvPr>
          <p:cNvCxnSpPr>
            <a:cxnSpLocks/>
          </p:cNvCxnSpPr>
          <p:nvPr userDrawn="1"/>
        </p:nvCxnSpPr>
        <p:spPr>
          <a:xfrm>
            <a:off x="331695" y="1495586"/>
            <a:ext cx="1303376"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1" name="Freeform: Shape 10">
            <a:extLst>
              <a:ext uri="{FF2B5EF4-FFF2-40B4-BE49-F238E27FC236}">
                <a16:creationId xmlns:a16="http://schemas.microsoft.com/office/drawing/2014/main" id="{1E1D729A-0956-4CAC-61B3-9EA0B423B7A0}"/>
              </a:ext>
            </a:extLst>
          </p:cNvPr>
          <p:cNvSpPr/>
          <p:nvPr/>
        </p:nvSpPr>
        <p:spPr>
          <a:xfrm>
            <a:off x="4497320" y="2251748"/>
            <a:ext cx="4111732" cy="1611982"/>
          </a:xfrm>
          <a:custGeom>
            <a:avLst/>
            <a:gdLst>
              <a:gd name="connsiteX0" fmla="*/ 933357 w 4176178"/>
              <a:gd name="connsiteY0" fmla="*/ 0 h 1631866"/>
              <a:gd name="connsiteX1" fmla="*/ 0 w 4176178"/>
              <a:gd name="connsiteY1" fmla="*/ 1631866 h 1631866"/>
              <a:gd name="connsiteX2" fmla="*/ 3242822 w 4176178"/>
              <a:gd name="connsiteY2" fmla="*/ 1631866 h 1631866"/>
              <a:gd name="connsiteX3" fmla="*/ 4176178 w 4176178"/>
              <a:gd name="connsiteY3" fmla="*/ 0 h 1631866"/>
              <a:gd name="connsiteX4" fmla="*/ 933357 w 4176178"/>
              <a:gd name="connsiteY4" fmla="*/ 0 h 1631866"/>
              <a:gd name="connsiteX0" fmla="*/ 929491 w 4172312"/>
              <a:gd name="connsiteY0" fmla="*/ 0 h 1635732"/>
              <a:gd name="connsiteX1" fmla="*/ 0 w 4172312"/>
              <a:gd name="connsiteY1" fmla="*/ 1635732 h 1635732"/>
              <a:gd name="connsiteX2" fmla="*/ 3238956 w 4172312"/>
              <a:gd name="connsiteY2" fmla="*/ 1631866 h 1635732"/>
              <a:gd name="connsiteX3" fmla="*/ 4172312 w 4172312"/>
              <a:gd name="connsiteY3" fmla="*/ 0 h 1635732"/>
              <a:gd name="connsiteX4" fmla="*/ 929491 w 4172312"/>
              <a:gd name="connsiteY4" fmla="*/ 0 h 1635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312" h="1635732">
                <a:moveTo>
                  <a:pt x="929491" y="0"/>
                </a:moveTo>
                <a:lnTo>
                  <a:pt x="0" y="1635732"/>
                </a:lnTo>
                <a:lnTo>
                  <a:pt x="3238956" y="1631866"/>
                </a:lnTo>
                <a:lnTo>
                  <a:pt x="4172312" y="0"/>
                </a:lnTo>
                <a:lnTo>
                  <a:pt x="929491" y="0"/>
                </a:lnTo>
                <a:close/>
              </a:path>
            </a:pathLst>
          </a:custGeom>
          <a:solidFill>
            <a:schemeClr val="accent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A96D79D-321C-CEB4-F6EB-7C69D1C173D3}"/>
              </a:ext>
            </a:extLst>
          </p:cNvPr>
          <p:cNvSpPr/>
          <p:nvPr/>
        </p:nvSpPr>
        <p:spPr>
          <a:xfrm>
            <a:off x="6111547" y="2251748"/>
            <a:ext cx="2909214" cy="1608172"/>
          </a:xfrm>
          <a:custGeom>
            <a:avLst/>
            <a:gdLst>
              <a:gd name="connsiteX0" fmla="*/ 2929156 w 2952077"/>
              <a:gd name="connsiteY0" fmla="*/ 0 h 1631866"/>
              <a:gd name="connsiteX1" fmla="*/ 929335 w 2952077"/>
              <a:gd name="connsiteY1" fmla="*/ 0 h 1631866"/>
              <a:gd name="connsiteX2" fmla="*/ 0 w 2952077"/>
              <a:gd name="connsiteY2" fmla="*/ 1631866 h 1631866"/>
              <a:gd name="connsiteX3" fmla="*/ 1863898 w 2952077"/>
              <a:gd name="connsiteY3" fmla="*/ 1631866 h 1631866"/>
              <a:gd name="connsiteX4" fmla="*/ 1869528 w 2952077"/>
              <a:gd name="connsiteY4" fmla="*/ 1631866 h 1631866"/>
              <a:gd name="connsiteX5" fmla="*/ 2018721 w 2952077"/>
              <a:gd name="connsiteY5" fmla="*/ 1631866 h 1631866"/>
              <a:gd name="connsiteX6" fmla="*/ 2952077 w 2952077"/>
              <a:gd name="connsiteY6" fmla="*/ 0 h 1631866"/>
              <a:gd name="connsiteX7" fmla="*/ 2929156 w 2952077"/>
              <a:gd name="connsiteY7" fmla="*/ 0 h 163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2077" h="1631866">
                <a:moveTo>
                  <a:pt x="2929156" y="0"/>
                </a:moveTo>
                <a:lnTo>
                  <a:pt x="929335" y="0"/>
                </a:lnTo>
                <a:lnTo>
                  <a:pt x="0" y="1631866"/>
                </a:lnTo>
                <a:lnTo>
                  <a:pt x="1863898" y="1631866"/>
                </a:lnTo>
                <a:lnTo>
                  <a:pt x="1869528" y="1631866"/>
                </a:lnTo>
                <a:lnTo>
                  <a:pt x="2018721" y="1631866"/>
                </a:lnTo>
                <a:lnTo>
                  <a:pt x="2952077" y="0"/>
                </a:lnTo>
                <a:lnTo>
                  <a:pt x="2929156" y="0"/>
                </a:lnTo>
                <a:close/>
              </a:path>
            </a:pathLst>
          </a:custGeom>
          <a:solidFill>
            <a:schemeClr val="accent6"/>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7178A3B-6D73-E28A-0BF2-AF748FA6DD2B}"/>
              </a:ext>
            </a:extLst>
          </p:cNvPr>
          <p:cNvSpPr/>
          <p:nvPr/>
        </p:nvSpPr>
        <p:spPr>
          <a:xfrm>
            <a:off x="7707719" y="2251748"/>
            <a:ext cx="1450842" cy="1608172"/>
          </a:xfrm>
          <a:custGeom>
            <a:avLst/>
            <a:gdLst>
              <a:gd name="connsiteX0" fmla="*/ 933356 w 1472218"/>
              <a:gd name="connsiteY0" fmla="*/ 0 h 1631866"/>
              <a:gd name="connsiteX1" fmla="*/ 0 w 1472218"/>
              <a:gd name="connsiteY1" fmla="*/ 1631866 h 1631866"/>
              <a:gd name="connsiteX2" fmla="*/ 1472219 w 1472218"/>
              <a:gd name="connsiteY2" fmla="*/ 1631866 h 1631866"/>
              <a:gd name="connsiteX3" fmla="*/ 1472219 w 1472218"/>
              <a:gd name="connsiteY3" fmla="*/ 0 h 1631866"/>
              <a:gd name="connsiteX4" fmla="*/ 933356 w 1472218"/>
              <a:gd name="connsiteY4" fmla="*/ 0 h 1631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218" h="1631866">
                <a:moveTo>
                  <a:pt x="933356" y="0"/>
                </a:moveTo>
                <a:lnTo>
                  <a:pt x="0" y="1631866"/>
                </a:lnTo>
                <a:lnTo>
                  <a:pt x="1472219" y="1631866"/>
                </a:lnTo>
                <a:lnTo>
                  <a:pt x="1472219" y="0"/>
                </a:lnTo>
                <a:lnTo>
                  <a:pt x="933356" y="0"/>
                </a:lnTo>
                <a:close/>
              </a:path>
            </a:pathLst>
          </a:custGeom>
          <a:solidFill>
            <a:schemeClr val="accent3"/>
          </a:solidFill>
          <a:ln w="0" cap="flat">
            <a:noFill/>
            <a:prstDash val="solid"/>
            <a:miter/>
          </a:ln>
        </p:spPr>
        <p:txBody>
          <a:bodyPr rtlCol="0" anchor="ctr"/>
          <a:lstStyle/>
          <a:p>
            <a:endParaRPr lang="en-US"/>
          </a:p>
        </p:txBody>
      </p:sp>
      <p:pic>
        <p:nvPicPr>
          <p:cNvPr id="26" name="Picture 25" descr="PA-Turnpike-Logo.png">
            <a:extLst>
              <a:ext uri="{FF2B5EF4-FFF2-40B4-BE49-F238E27FC236}">
                <a16:creationId xmlns:a16="http://schemas.microsoft.com/office/drawing/2014/main" id="{2A1E8F5E-F6B6-7C34-E618-ACE24B51266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414442" y="515676"/>
            <a:ext cx="1216992" cy="1148029"/>
          </a:xfrm>
          <a:prstGeom prst="rect">
            <a:avLst/>
          </a:prstGeom>
        </p:spPr>
      </p:pic>
      <p:cxnSp>
        <p:nvCxnSpPr>
          <p:cNvPr id="31" name="Straight Connector 30">
            <a:extLst>
              <a:ext uri="{FF2B5EF4-FFF2-40B4-BE49-F238E27FC236}">
                <a16:creationId xmlns:a16="http://schemas.microsoft.com/office/drawing/2014/main" id="{783E10A0-7D3C-6D52-E66D-0DB24CB794F9}"/>
              </a:ext>
            </a:extLst>
          </p:cNvPr>
          <p:cNvCxnSpPr>
            <a:cxnSpLocks/>
          </p:cNvCxnSpPr>
          <p:nvPr userDrawn="1"/>
        </p:nvCxnSpPr>
        <p:spPr>
          <a:xfrm>
            <a:off x="-7281" y="3856576"/>
            <a:ext cx="9158562" cy="2767"/>
          </a:xfrm>
          <a:prstGeom prst="line">
            <a:avLst/>
          </a:prstGeom>
          <a:ln w="44450">
            <a:solidFill>
              <a:schemeClr val="accent2"/>
            </a:solidFill>
          </a:ln>
        </p:spPr>
        <p:style>
          <a:lnRef idx="3">
            <a:schemeClr val="accent1"/>
          </a:lnRef>
          <a:fillRef idx="0">
            <a:schemeClr val="accent1"/>
          </a:fillRef>
          <a:effectRef idx="2">
            <a:schemeClr val="accent1"/>
          </a:effectRef>
          <a:fontRef idx="minor">
            <a:schemeClr val="tx1"/>
          </a:fontRef>
        </p:style>
      </p:cxnSp>
      <p:sp>
        <p:nvSpPr>
          <p:cNvPr id="43" name="Picture Placeholder 4">
            <a:extLst>
              <a:ext uri="{FF2B5EF4-FFF2-40B4-BE49-F238E27FC236}">
                <a16:creationId xmlns:a16="http://schemas.microsoft.com/office/drawing/2014/main" id="{87D757F8-963B-983F-DDFB-028A3EF310B5}"/>
              </a:ext>
            </a:extLst>
          </p:cNvPr>
          <p:cNvSpPr>
            <a:spLocks noGrp="1"/>
          </p:cNvSpPr>
          <p:nvPr>
            <p:ph type="pic" sz="quarter" idx="12" hasCustomPrompt="1"/>
          </p:nvPr>
        </p:nvSpPr>
        <p:spPr>
          <a:xfrm>
            <a:off x="243340" y="4372828"/>
            <a:ext cx="1270416" cy="492375"/>
          </a:xfrm>
        </p:spPr>
        <p:txBody>
          <a:bodyPr anchor="ctr">
            <a:normAutofit/>
          </a:bodyPr>
          <a:lstStyle>
            <a:lvl1pPr marL="0" indent="0" algn="ctr">
              <a:buNone/>
              <a:defRPr sz="1600">
                <a:solidFill>
                  <a:schemeClr val="tx1"/>
                </a:solidFill>
                <a:latin typeface="Arial Nova Cond" panose="020B0506020202020204" pitchFamily="34" charset="0"/>
              </a:defRPr>
            </a:lvl1pPr>
          </a:lstStyle>
          <a:p>
            <a:r>
              <a:rPr lang="en-US"/>
              <a:t>Company </a:t>
            </a:r>
            <a:br>
              <a:rPr lang="en-US"/>
            </a:br>
            <a:r>
              <a:rPr lang="en-US"/>
              <a:t>2 Logo</a:t>
            </a:r>
          </a:p>
        </p:txBody>
      </p:sp>
      <p:sp>
        <p:nvSpPr>
          <p:cNvPr id="44" name="Picture Placeholder 4">
            <a:extLst>
              <a:ext uri="{FF2B5EF4-FFF2-40B4-BE49-F238E27FC236}">
                <a16:creationId xmlns:a16="http://schemas.microsoft.com/office/drawing/2014/main" id="{9830518C-C335-7648-3F47-11E63C9850EE}"/>
              </a:ext>
            </a:extLst>
          </p:cNvPr>
          <p:cNvSpPr>
            <a:spLocks noGrp="1"/>
          </p:cNvSpPr>
          <p:nvPr>
            <p:ph type="pic" sz="quarter" idx="13" hasCustomPrompt="1"/>
          </p:nvPr>
        </p:nvSpPr>
        <p:spPr>
          <a:xfrm>
            <a:off x="1731672" y="4372828"/>
            <a:ext cx="1270416" cy="492375"/>
          </a:xfrm>
        </p:spPr>
        <p:txBody>
          <a:bodyPr anchor="ctr">
            <a:normAutofit/>
          </a:bodyPr>
          <a:lstStyle>
            <a:lvl1pPr marL="0" indent="0" algn="ctr">
              <a:buNone/>
              <a:defRPr sz="1600">
                <a:solidFill>
                  <a:schemeClr val="tx1"/>
                </a:solidFill>
                <a:latin typeface="Arial Nova Cond" panose="020B0506020202020204" pitchFamily="34" charset="0"/>
              </a:defRPr>
            </a:lvl1pPr>
          </a:lstStyle>
          <a:p>
            <a:r>
              <a:rPr lang="en-US"/>
              <a:t>Company </a:t>
            </a:r>
            <a:br>
              <a:rPr lang="en-US"/>
            </a:br>
            <a:r>
              <a:rPr lang="en-US"/>
              <a:t>2 Logo</a:t>
            </a:r>
          </a:p>
        </p:txBody>
      </p:sp>
      <p:sp>
        <p:nvSpPr>
          <p:cNvPr id="3" name="TextBox 2">
            <a:extLst>
              <a:ext uri="{FF2B5EF4-FFF2-40B4-BE49-F238E27FC236}">
                <a16:creationId xmlns:a16="http://schemas.microsoft.com/office/drawing/2014/main" id="{0F0BFA2F-C754-EA08-9929-B24C207DCAFC}"/>
              </a:ext>
            </a:extLst>
          </p:cNvPr>
          <p:cNvSpPr txBox="1"/>
          <p:nvPr userDrawn="1"/>
        </p:nvSpPr>
        <p:spPr>
          <a:xfrm>
            <a:off x="4085705" y="2115589"/>
            <a:ext cx="914400" cy="914400"/>
          </a:xfrm>
          <a:prstGeom prst="rect">
            <a:avLst/>
          </a:prstGeom>
          <a:noFill/>
        </p:spPr>
        <p:txBody>
          <a:bodyPr wrap="square" rtlCol="0">
            <a:spAutoFit/>
          </a:bodyPr>
          <a:lstStyle/>
          <a:p>
            <a:endParaRPr lang="en-US"/>
          </a:p>
        </p:txBody>
      </p:sp>
      <p:sp>
        <p:nvSpPr>
          <p:cNvPr id="25" name="Text Placeholder 24">
            <a:extLst>
              <a:ext uri="{FF2B5EF4-FFF2-40B4-BE49-F238E27FC236}">
                <a16:creationId xmlns:a16="http://schemas.microsoft.com/office/drawing/2014/main" id="{32304E5D-6D30-15A0-271C-B34CB215D3C2}"/>
              </a:ext>
            </a:extLst>
          </p:cNvPr>
          <p:cNvSpPr>
            <a:spLocks noGrp="1"/>
          </p:cNvSpPr>
          <p:nvPr>
            <p:ph type="body" sz="quarter" idx="15" hasCustomPrompt="1"/>
          </p:nvPr>
        </p:nvSpPr>
        <p:spPr>
          <a:xfrm>
            <a:off x="6162965" y="4505584"/>
            <a:ext cx="2498725" cy="427037"/>
          </a:xfrm>
        </p:spPr>
        <p:txBody>
          <a:bodyPr>
            <a:noAutofit/>
          </a:bodyPr>
          <a:lstStyle>
            <a:lvl1pPr marL="0" indent="0" algn="r">
              <a:buNone/>
              <a:defRPr sz="1800">
                <a:solidFill>
                  <a:schemeClr val="bg1"/>
                </a:solidFill>
                <a:latin typeface="Amasis MT Pro" panose="02040504050005020304" pitchFamily="18" charset="0"/>
              </a:defRPr>
            </a:lvl1pPr>
            <a:lvl2pPr marL="342900" indent="0" algn="r">
              <a:buNone/>
              <a:defRPr sz="1800">
                <a:solidFill>
                  <a:schemeClr val="bg1"/>
                </a:solidFill>
                <a:latin typeface="Amasis MT Pro" panose="02040504050005020304" pitchFamily="18" charset="0"/>
              </a:defRPr>
            </a:lvl2pPr>
            <a:lvl3pPr marL="685800" indent="0" algn="r">
              <a:buNone/>
              <a:defRPr sz="1800">
                <a:solidFill>
                  <a:schemeClr val="bg1"/>
                </a:solidFill>
                <a:latin typeface="Amasis MT Pro" panose="02040504050005020304" pitchFamily="18" charset="0"/>
              </a:defRPr>
            </a:lvl3pPr>
            <a:lvl4pPr marL="1028700" indent="0" algn="r">
              <a:buNone/>
              <a:defRPr sz="1800">
                <a:solidFill>
                  <a:schemeClr val="bg1"/>
                </a:solidFill>
                <a:latin typeface="Amasis MT Pro" panose="02040504050005020304" pitchFamily="18" charset="0"/>
              </a:defRPr>
            </a:lvl4pPr>
            <a:lvl5pPr marL="1371600" indent="0" algn="r">
              <a:buNone/>
              <a:defRPr sz="1800">
                <a:solidFill>
                  <a:schemeClr val="bg1"/>
                </a:solidFill>
                <a:latin typeface="Amasis MT Pro" panose="02040504050005020304" pitchFamily="18" charset="0"/>
              </a:defRPr>
            </a:lvl5pPr>
          </a:lstStyle>
          <a:p>
            <a:pPr lvl="0"/>
            <a:r>
              <a:rPr lang="en-US" dirty="0"/>
              <a:t>Click to add date</a:t>
            </a:r>
          </a:p>
        </p:txBody>
      </p:sp>
    </p:spTree>
    <p:extLst>
      <p:ext uri="{BB962C8B-B14F-4D97-AF65-F5344CB8AC3E}">
        <p14:creationId xmlns:p14="http://schemas.microsoft.com/office/powerpoint/2010/main" val="1187695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3663-E9F3-3C3E-CB3C-744435813B01}"/>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62BFBB0-52F0-CC19-BAAB-BEECF61EBF00}"/>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2900185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B895C2-6EB9-47B0-8C72-EE116C12386C}"/>
              </a:ext>
            </a:extLst>
          </p:cNvPr>
          <p:cNvSpPr>
            <a:spLocks noGrp="1"/>
          </p:cNvSpPr>
          <p:nvPr>
            <p:ph type="dt" sz="half" idx="10"/>
          </p:nvPr>
        </p:nvSpPr>
        <p:spPr/>
        <p:txBody>
          <a:bodyPr/>
          <a:lstStyle/>
          <a:p>
            <a:fld id="{C0CC6F96-332F-45C5-8479-177A79C469A3}" type="datetimeFigureOut">
              <a:rPr lang="en-US" smtClean="0"/>
              <a:t>9/4/2025</a:t>
            </a:fld>
            <a:endParaRPr lang="en-US"/>
          </a:p>
        </p:txBody>
      </p:sp>
      <p:sp>
        <p:nvSpPr>
          <p:cNvPr id="3" name="Footer Placeholder 2">
            <a:extLst>
              <a:ext uri="{FF2B5EF4-FFF2-40B4-BE49-F238E27FC236}">
                <a16:creationId xmlns:a16="http://schemas.microsoft.com/office/drawing/2014/main" id="{AA5E3AD9-FB43-9800-9C93-84EFF7D4BA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C76CE2-ECBF-387B-05B2-F9904377DB78}"/>
              </a:ext>
            </a:extLst>
          </p:cNvPr>
          <p:cNvSpPr>
            <a:spLocks noGrp="1"/>
          </p:cNvSpPr>
          <p:nvPr>
            <p:ph type="sldNum" sz="quarter" idx="12"/>
          </p:nvPr>
        </p:nvSpPr>
        <p:spPr/>
        <p:txBody>
          <a:bodyPr/>
          <a:lstStyle/>
          <a:p>
            <a:fld id="{350B64E3-F235-4878-9197-ABF0BD8F6FC7}" type="slidenum">
              <a:rPr lang="en-US" smtClean="0"/>
              <a:t>‹#›</a:t>
            </a:fld>
            <a:endParaRPr lang="en-US"/>
          </a:p>
        </p:txBody>
      </p:sp>
    </p:spTree>
    <p:extLst>
      <p:ext uri="{BB962C8B-B14F-4D97-AF65-F5344CB8AC3E}">
        <p14:creationId xmlns:p14="http://schemas.microsoft.com/office/powerpoint/2010/main" val="4251207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AFA5-7B15-4DFF-79F7-1194DA249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670AF0-B3B8-F293-2E12-1181AE7519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2364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9341-E09E-5D71-60C6-BD7D5A71F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4CAC7-BFD7-0FA4-4439-A6C14A6CF1E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50E67A-1B00-2960-5C0E-24196287D6F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1715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6375-BC24-3B87-04A9-CFD0F8B770D7}"/>
              </a:ext>
            </a:extLst>
          </p:cNvPr>
          <p:cNvSpPr>
            <a:spLocks noGrp="1"/>
          </p:cNvSpPr>
          <p:nvPr>
            <p:ph type="title"/>
          </p:nvPr>
        </p:nvSpPr>
        <p:spPr>
          <a:xfrm>
            <a:off x="628650" y="4167"/>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2E42-BE9F-7606-9B44-D0EBBCE026C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34A3187-8615-F734-365C-BC5106EEBE4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0A0239-F331-5C28-F584-7E7FF34FF5A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A5FA914-121A-F169-0C59-A8FEC0F460D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576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A2FD-B802-2C1E-3B61-6086B01146CE}"/>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659980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31"/>
        <p:cNvGrpSpPr/>
        <p:nvPr/>
      </p:nvGrpSpPr>
      <p:grpSpPr>
        <a:xfrm>
          <a:off x="0" y="0"/>
          <a:ext cx="0" cy="0"/>
          <a:chOff x="0" y="0"/>
          <a:chExt cx="0" cy="0"/>
        </a:xfrm>
      </p:grpSpPr>
      <p:sp>
        <p:nvSpPr>
          <p:cNvPr id="34" name="Shape 34"/>
          <p:cNvSpPr/>
          <p:nvPr/>
        </p:nvSpPr>
        <p:spPr>
          <a:xfrm>
            <a:off x="0" y="1386756"/>
            <a:ext cx="247200" cy="1699350"/>
          </a:xfrm>
          <a:prstGeom prst="rect">
            <a:avLst/>
          </a:prstGeom>
          <a:solidFill>
            <a:srgbClr val="16575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b="0" i="0">
              <a:latin typeface="Roboto" panose="02000000000000000000" pitchFamily="2" charset="0"/>
              <a:ea typeface="Roboto" panose="02000000000000000000" pitchFamily="2" charset="0"/>
            </a:endParaRPr>
          </a:p>
        </p:txBody>
      </p:sp>
      <p:sp>
        <p:nvSpPr>
          <p:cNvPr id="35" name="Shape 35"/>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b="0" i="0">
              <a:latin typeface="Roboto" panose="02000000000000000000" pitchFamily="2" charset="0"/>
              <a:ea typeface="Roboto" panose="02000000000000000000" pitchFamily="2" charset="0"/>
            </a:endParaRPr>
          </a:p>
        </p:txBody>
      </p:sp>
      <p:sp>
        <p:nvSpPr>
          <p:cNvPr id="36" name="Shape 36"/>
          <p:cNvSpPr/>
          <p:nvPr/>
        </p:nvSpPr>
        <p:spPr>
          <a:xfrm>
            <a:off x="0" y="3691500"/>
            <a:ext cx="247200" cy="1452000"/>
          </a:xfrm>
          <a:prstGeom prst="rect">
            <a:avLst/>
          </a:prstGeom>
          <a:solidFill>
            <a:srgbClr val="8DC15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b="0" i="0">
              <a:latin typeface="Roboto" panose="02000000000000000000" pitchFamily="2" charset="0"/>
              <a:ea typeface="Roboto" panose="02000000000000000000" pitchFamily="2" charset="0"/>
            </a:endParaRPr>
          </a:p>
        </p:txBody>
      </p:sp>
      <p:pic>
        <p:nvPicPr>
          <p:cNvPr id="10" name="Picture 9">
            <a:extLst>
              <a:ext uri="{FF2B5EF4-FFF2-40B4-BE49-F238E27FC236}">
                <a16:creationId xmlns:a16="http://schemas.microsoft.com/office/drawing/2014/main" id="{95F0740E-3733-2C4B-BA7C-1CD608E483D2}"/>
              </a:ext>
            </a:extLst>
          </p:cNvPr>
          <p:cNvPicPr>
            <a:picLocks noChangeAspect="1"/>
          </p:cNvPicPr>
          <p:nvPr userDrawn="1"/>
        </p:nvPicPr>
        <p:blipFill>
          <a:blip r:embed="rId2"/>
          <a:stretch>
            <a:fillRect/>
          </a:stretch>
        </p:blipFill>
        <p:spPr>
          <a:xfrm>
            <a:off x="8686825" y="4651584"/>
            <a:ext cx="391208" cy="387652"/>
          </a:xfrm>
          <a:prstGeom prst="rect">
            <a:avLst/>
          </a:prstGeom>
        </p:spPr>
      </p:pic>
      <p:sp>
        <p:nvSpPr>
          <p:cNvPr id="14" name="Text Placeholder 5">
            <a:extLst>
              <a:ext uri="{FF2B5EF4-FFF2-40B4-BE49-F238E27FC236}">
                <a16:creationId xmlns:a16="http://schemas.microsoft.com/office/drawing/2014/main" id="{583358B6-03DD-C647-A672-111F2EA7D531}"/>
              </a:ext>
            </a:extLst>
          </p:cNvPr>
          <p:cNvSpPr>
            <a:spLocks noGrp="1"/>
          </p:cNvSpPr>
          <p:nvPr>
            <p:ph type="body" sz="quarter" idx="11"/>
          </p:nvPr>
        </p:nvSpPr>
        <p:spPr>
          <a:xfrm>
            <a:off x="605668" y="1505302"/>
            <a:ext cx="7928733" cy="3083631"/>
          </a:xfrm>
          <a:prstGeom prst="rect">
            <a:avLst/>
          </a:prstGeom>
        </p:spPr>
        <p:txBody>
          <a:bodyPr/>
          <a:lstStyle>
            <a:lvl1pPr marL="173732" indent="-173732">
              <a:buClr>
                <a:srgbClr val="87AF3F"/>
              </a:buClr>
              <a:buFont typeface="Arial" panose="020B0604020202020204" pitchFamily="34" charset="0"/>
              <a:buChar char="•"/>
              <a:defRPr sz="2400" b="0" i="0" baseline="0">
                <a:latin typeface="Roboto Slab" pitchFamily="2" charset="0"/>
                <a:ea typeface="Roboto" panose="02000000000000000000" pitchFamily="2" charset="0"/>
              </a:defRPr>
            </a:lvl1pPr>
            <a:lvl2pPr marL="356607" indent="-173732">
              <a:buClr>
                <a:srgbClr val="18637B"/>
              </a:buClr>
              <a:buSzPct val="120000"/>
              <a:buFont typeface="Arial" panose="020B0604020202020204" pitchFamily="34" charset="0"/>
              <a:buChar char="•"/>
              <a:defRPr sz="1800" b="0" i="0" baseline="0">
                <a:latin typeface="Roboto" panose="02000000000000000000" pitchFamily="2" charset="0"/>
                <a:ea typeface="Roboto" panose="02000000000000000000" pitchFamily="2" charset="0"/>
              </a:defRPr>
            </a:lvl2pPr>
            <a:lvl3pPr marL="530339" indent="-173732">
              <a:buClr>
                <a:srgbClr val="18637B"/>
              </a:buClr>
              <a:buSzPct val="120000"/>
              <a:buFont typeface="System Font Regular"/>
              <a:buChar char="-"/>
              <a:defRPr sz="1600" b="0" i="0" baseline="0">
                <a:latin typeface="Roboto Light" panose="02000000000000000000" pitchFamily="2" charset="0"/>
                <a:ea typeface="Roboto" panose="02000000000000000000" pitchFamily="2" charset="0"/>
              </a:defRPr>
            </a:lvl3pPr>
            <a:lvl4pPr marL="694927" indent="-173732">
              <a:buClr>
                <a:srgbClr val="18637B"/>
              </a:buClr>
              <a:buSzPct val="120000"/>
              <a:buFont typeface="System Font Regular"/>
              <a:buChar char="-"/>
              <a:defRPr sz="1400" b="0" i="0" baseline="0">
                <a:latin typeface="Roboto Light" panose="02000000000000000000" pitchFamily="2" charset="0"/>
                <a:ea typeface="Roboto" panose="02000000000000000000" pitchFamily="2" charset="0"/>
              </a:defRPr>
            </a:lvl4pPr>
            <a:lvl5pPr marL="685783" indent="-173732">
              <a:buClr>
                <a:srgbClr val="87AF3F"/>
              </a:buClr>
              <a:buSzPct val="120000"/>
              <a:buFont typeface="Arial" panose="020B0604020202020204" pitchFamily="34" charset="0"/>
              <a:buChar char="•"/>
              <a:defRPr sz="1200" baseline="0">
                <a:latin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Shape 32">
            <a:extLst>
              <a:ext uri="{FF2B5EF4-FFF2-40B4-BE49-F238E27FC236}">
                <a16:creationId xmlns:a16="http://schemas.microsoft.com/office/drawing/2014/main" id="{9D4E1826-3D08-EF44-ACBB-8CAC9F998E7E}"/>
              </a:ext>
            </a:extLst>
          </p:cNvPr>
          <p:cNvSpPr/>
          <p:nvPr userDrawn="1"/>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800" b="0" i="0">
              <a:solidFill>
                <a:srgbClr val="114454"/>
              </a:solidFill>
              <a:latin typeface="Roboto" panose="02000000000000000000" pitchFamily="2" charset="0"/>
              <a:ea typeface="Roboto" panose="02000000000000000000" pitchFamily="2" charset="0"/>
            </a:endParaRPr>
          </a:p>
        </p:txBody>
      </p:sp>
      <p:sp>
        <p:nvSpPr>
          <p:cNvPr id="16" name="Shape 33">
            <a:extLst>
              <a:ext uri="{FF2B5EF4-FFF2-40B4-BE49-F238E27FC236}">
                <a16:creationId xmlns:a16="http://schemas.microsoft.com/office/drawing/2014/main" id="{FC8AAD70-7DF3-894E-8DE8-5DD3E4B20024}"/>
              </a:ext>
            </a:extLst>
          </p:cNvPr>
          <p:cNvSpPr/>
          <p:nvPr userDrawn="1"/>
        </p:nvSpPr>
        <p:spPr>
          <a:xfrm>
            <a:off x="0" y="328056"/>
            <a:ext cx="6468538" cy="1058700"/>
          </a:xfrm>
          <a:prstGeom prst="rect">
            <a:avLst/>
          </a:prstGeom>
          <a:solidFill>
            <a:srgbClr val="12405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b="0" i="0">
              <a:latin typeface="Roboto" panose="02000000000000000000" pitchFamily="2" charset="0"/>
              <a:ea typeface="Roboto" panose="02000000000000000000" pitchFamily="2" charset="0"/>
            </a:endParaRPr>
          </a:p>
        </p:txBody>
      </p:sp>
      <p:cxnSp>
        <p:nvCxnSpPr>
          <p:cNvPr id="17" name="Shape 37">
            <a:extLst>
              <a:ext uri="{FF2B5EF4-FFF2-40B4-BE49-F238E27FC236}">
                <a16:creationId xmlns:a16="http://schemas.microsoft.com/office/drawing/2014/main" id="{3D393CE3-E06F-5740-B115-4E6D9AC4C891}"/>
              </a:ext>
            </a:extLst>
          </p:cNvPr>
          <p:cNvCxnSpPr/>
          <p:nvPr userDrawn="1"/>
        </p:nvCxnSpPr>
        <p:spPr>
          <a:xfrm>
            <a:off x="453227" y="640385"/>
            <a:ext cx="0" cy="470700"/>
          </a:xfrm>
          <a:prstGeom prst="straightConnector1">
            <a:avLst/>
          </a:prstGeom>
          <a:noFill/>
          <a:ln w="9525" cap="flat" cmpd="sng">
            <a:solidFill>
              <a:srgbClr val="18637B"/>
            </a:solidFill>
            <a:prstDash val="solid"/>
            <a:round/>
            <a:headEnd type="none" w="med" len="med"/>
            <a:tailEnd type="none" w="med" len="med"/>
          </a:ln>
        </p:spPr>
      </p:cxnSp>
      <p:sp>
        <p:nvSpPr>
          <p:cNvPr id="18" name="Shape 38">
            <a:extLst>
              <a:ext uri="{FF2B5EF4-FFF2-40B4-BE49-F238E27FC236}">
                <a16:creationId xmlns:a16="http://schemas.microsoft.com/office/drawing/2014/main" id="{6BEC699E-A0C4-5B44-98AB-BEE6B3EB8BC6}"/>
              </a:ext>
            </a:extLst>
          </p:cNvPr>
          <p:cNvSpPr txBox="1">
            <a:spLocks noGrp="1"/>
          </p:cNvSpPr>
          <p:nvPr>
            <p:ph type="title"/>
          </p:nvPr>
        </p:nvSpPr>
        <p:spPr>
          <a:xfrm>
            <a:off x="561801" y="406400"/>
            <a:ext cx="5796666" cy="914400"/>
          </a:xfrm>
          <a:prstGeom prst="rect">
            <a:avLst/>
          </a:prstGeom>
          <a:effectLst>
            <a:outerShdw blurRad="50800" dist="38100" dir="2700000" algn="tl" rotWithShape="0">
              <a:prstClr val="black">
                <a:alpha val="40000"/>
              </a:prstClr>
            </a:outerShdw>
          </a:effectLst>
        </p:spPr>
        <p:txBody>
          <a:bodyPr spcFirstLastPara="1" wrap="square" lIns="91425" tIns="91425" rIns="91425" bIns="91425" anchor="ctr" anchorCtr="0"/>
          <a:lstStyle>
            <a:lvl1pPr lvl="0">
              <a:spcBef>
                <a:spcPts val="0"/>
              </a:spcBef>
              <a:spcAft>
                <a:spcPts val="0"/>
              </a:spcAft>
              <a:buSzPts val="1800"/>
              <a:buNone/>
              <a:defRPr sz="24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extLst>
      <p:ext uri="{BB962C8B-B14F-4D97-AF65-F5344CB8AC3E}">
        <p14:creationId xmlns:p14="http://schemas.microsoft.com/office/powerpoint/2010/main" val="2612394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B67D-BE08-CE4E-90B3-D2CE7316F0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8BE83-1395-A5C6-FDB6-F835644CAD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543005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3663-E9F3-3C3E-CB3C-744435813B0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62BFBB0-52F0-CC19-BAAB-BEECF61EBF0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1867924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09B-6E4F-7F08-51AA-71A0032D3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DCA4C4-B245-2492-71DC-203CB5CB7B9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CF5D12-83D9-1F6E-32C9-E65B3770A27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89408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Shape 33">
            <a:extLst>
              <a:ext uri="{FF2B5EF4-FFF2-40B4-BE49-F238E27FC236}">
                <a16:creationId xmlns:a16="http://schemas.microsoft.com/office/drawing/2014/main" id="{F6D87764-22E9-6E1B-F613-D095E3417753}"/>
              </a:ext>
            </a:extLst>
          </p:cNvPr>
          <p:cNvSpPr/>
          <p:nvPr userDrawn="1"/>
        </p:nvSpPr>
        <p:spPr>
          <a:xfrm>
            <a:off x="-1" y="0"/>
            <a:ext cx="9144001" cy="464979"/>
          </a:xfrm>
          <a:prstGeom prst="rect">
            <a:avLst/>
          </a:prstGeom>
          <a:solidFill>
            <a:srgbClr val="113C5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 name="Group 3">
            <a:extLst>
              <a:ext uri="{FF2B5EF4-FFF2-40B4-BE49-F238E27FC236}">
                <a16:creationId xmlns:a16="http://schemas.microsoft.com/office/drawing/2014/main" id="{7375E3F9-55F2-8F16-435A-9FEC405D17CF}"/>
              </a:ext>
            </a:extLst>
          </p:cNvPr>
          <p:cNvGrpSpPr/>
          <p:nvPr userDrawn="1"/>
        </p:nvGrpSpPr>
        <p:grpSpPr>
          <a:xfrm>
            <a:off x="7998259" y="0"/>
            <a:ext cx="1154334" cy="464979"/>
            <a:chOff x="7998259" y="3259"/>
            <a:chExt cx="1154334" cy="464979"/>
          </a:xfrm>
        </p:grpSpPr>
        <p:sp>
          <p:nvSpPr>
            <p:cNvPr id="5" name="Freeform: Shape 4">
              <a:extLst>
                <a:ext uri="{FF2B5EF4-FFF2-40B4-BE49-F238E27FC236}">
                  <a16:creationId xmlns:a16="http://schemas.microsoft.com/office/drawing/2014/main" id="{09059DA8-693C-204B-AE00-4289DEAB9E1F}"/>
                </a:ext>
              </a:extLst>
            </p:cNvPr>
            <p:cNvSpPr/>
            <p:nvPr/>
          </p:nvSpPr>
          <p:spPr>
            <a:xfrm>
              <a:off x="7998259" y="3259"/>
              <a:ext cx="1154334" cy="464979"/>
            </a:xfrm>
            <a:custGeom>
              <a:avLst/>
              <a:gdLst>
                <a:gd name="connsiteX0" fmla="*/ 268485 w 1154334"/>
                <a:gd name="connsiteY0" fmla="*/ 0 h 464979"/>
                <a:gd name="connsiteX1" fmla="*/ 0 w 1154334"/>
                <a:gd name="connsiteY1" fmla="*/ 464980 h 464979"/>
                <a:gd name="connsiteX2" fmla="*/ 1154334 w 1154334"/>
                <a:gd name="connsiteY2" fmla="*/ 464980 h 464979"/>
                <a:gd name="connsiteX3" fmla="*/ 1154334 w 1154334"/>
                <a:gd name="connsiteY3" fmla="*/ 0 h 464979"/>
                <a:gd name="connsiteX4" fmla="*/ 268485 w 1154334"/>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334" h="464979">
                  <a:moveTo>
                    <a:pt x="268485" y="0"/>
                  </a:moveTo>
                  <a:lnTo>
                    <a:pt x="0" y="464980"/>
                  </a:lnTo>
                  <a:lnTo>
                    <a:pt x="1154334" y="464980"/>
                  </a:lnTo>
                  <a:lnTo>
                    <a:pt x="1154334" y="0"/>
                  </a:lnTo>
                  <a:lnTo>
                    <a:pt x="268485" y="0"/>
                  </a:lnTo>
                  <a:close/>
                </a:path>
              </a:pathLst>
            </a:custGeom>
            <a:solidFill>
              <a:schemeClr val="accent1"/>
            </a:solid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4F7E9EF1-0603-A732-87FD-EB707634A699}"/>
                </a:ext>
              </a:extLst>
            </p:cNvPr>
            <p:cNvSpPr/>
            <p:nvPr userDrawn="1"/>
          </p:nvSpPr>
          <p:spPr>
            <a:xfrm>
              <a:off x="8202257"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6"/>
            </a:solidFill>
            <a:ln w="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FC02432-B046-984F-2335-4DC5C4041D5C}"/>
                </a:ext>
              </a:extLst>
            </p:cNvPr>
            <p:cNvSpPr/>
            <p:nvPr/>
          </p:nvSpPr>
          <p:spPr>
            <a:xfrm>
              <a:off x="8446434"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3"/>
            </a:solidFill>
            <a:ln w="0" cap="flat">
              <a:noFill/>
              <a:prstDash val="solid"/>
              <a:miter/>
            </a:ln>
          </p:spPr>
          <p:txBody>
            <a:bodyPr rtlCol="0" anchor="ctr"/>
            <a:lstStyle/>
            <a:p>
              <a:endParaRPr lang="en-US"/>
            </a:p>
          </p:txBody>
        </p:sp>
      </p:grpSp>
      <p:sp>
        <p:nvSpPr>
          <p:cNvPr id="2" name="Content Placeholder 2">
            <a:extLst>
              <a:ext uri="{FF2B5EF4-FFF2-40B4-BE49-F238E27FC236}">
                <a16:creationId xmlns:a16="http://schemas.microsoft.com/office/drawing/2014/main" id="{ECFD94B7-B839-4FDA-0BA3-B38639451E2E}"/>
              </a:ext>
            </a:extLst>
          </p:cNvPr>
          <p:cNvSpPr>
            <a:spLocks noGrp="1"/>
          </p:cNvSpPr>
          <p:nvPr>
            <p:ph idx="1" hasCustomPrompt="1"/>
          </p:nvPr>
        </p:nvSpPr>
        <p:spPr>
          <a:xfrm>
            <a:off x="164116" y="801189"/>
            <a:ext cx="8805071" cy="3884017"/>
          </a:xfrm>
          <a:prstGeom prst="rect">
            <a:avLst/>
          </a:prstGeom>
        </p:spPr>
        <p:txBody>
          <a:bodyPr/>
          <a:lstStyle>
            <a:lvl1pPr>
              <a:defRPr sz="2000">
                <a:latin typeface="Arial Nova Cond" panose="020B0506020202020204" pitchFamily="34" charset="0"/>
                <a:ea typeface="Arial Nova Cond" panose="020B0506020202020204" pitchFamily="34" charset="0"/>
              </a:defRPr>
            </a:lvl1pPr>
            <a:lvl2pPr>
              <a:defRPr sz="1800">
                <a:latin typeface="Arial Nova Cond" panose="020B0506020202020204" pitchFamily="34" charset="0"/>
                <a:ea typeface="Arial Nova Cond" panose="020B0506020202020204" pitchFamily="34" charset="0"/>
              </a:defRPr>
            </a:lvl2pPr>
            <a:lvl3pPr>
              <a:defRPr sz="1600">
                <a:latin typeface="Arial Nova Cond" panose="020B0506020202020204" pitchFamily="34" charset="0"/>
                <a:ea typeface="Arial Nova Cond" panose="020B0506020202020204" pitchFamily="34" charset="0"/>
              </a:defRPr>
            </a:lvl3pPr>
            <a:lvl4pPr>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a:p>
            <a:pPr lvl="1"/>
            <a:r>
              <a:rPr lang="en-US"/>
              <a:t>Second level</a:t>
            </a:r>
          </a:p>
          <a:p>
            <a:pPr lvl="2"/>
            <a:r>
              <a:rPr lang="en-US"/>
              <a:t>Third level</a:t>
            </a:r>
          </a:p>
          <a:p>
            <a:pPr lvl="3"/>
            <a:r>
              <a:rPr lang="en-US"/>
              <a:t>Fourth level</a:t>
            </a:r>
          </a:p>
        </p:txBody>
      </p:sp>
      <p:sp>
        <p:nvSpPr>
          <p:cNvPr id="17" name="Title 1">
            <a:extLst>
              <a:ext uri="{FF2B5EF4-FFF2-40B4-BE49-F238E27FC236}">
                <a16:creationId xmlns:a16="http://schemas.microsoft.com/office/drawing/2014/main" id="{48C3DB35-1FD0-8839-257A-B18B657EB3A6}"/>
              </a:ext>
            </a:extLst>
          </p:cNvPr>
          <p:cNvSpPr>
            <a:spLocks noGrp="1"/>
          </p:cNvSpPr>
          <p:nvPr>
            <p:ph type="title" hasCustomPrompt="1"/>
          </p:nvPr>
        </p:nvSpPr>
        <p:spPr>
          <a:xfrm>
            <a:off x="164116" y="1"/>
            <a:ext cx="7525553" cy="461554"/>
          </a:xfrm>
          <a:prstGeom prst="rect">
            <a:avLst/>
          </a:prstGeom>
        </p:spPr>
        <p:txBody>
          <a:bodyPr anchor="ctr">
            <a:normAutofit/>
          </a:bodyPr>
          <a:lstStyle>
            <a:lvl1pPr>
              <a:defRPr sz="1800" b="0" cap="all" baseline="0">
                <a:solidFill>
                  <a:schemeClr val="bg1"/>
                </a:solidFill>
                <a:latin typeface="Arial Nova Cond" panose="020B0506020202020204" pitchFamily="34" charset="0"/>
              </a:defRPr>
            </a:lvl1pPr>
          </a:lstStyle>
          <a:p>
            <a:r>
              <a:rPr lang="en-US"/>
              <a:t>Click to add title</a:t>
            </a:r>
          </a:p>
        </p:txBody>
      </p:sp>
      <p:sp>
        <p:nvSpPr>
          <p:cNvPr id="9" name="Slide Number Placeholder 10">
            <a:extLst>
              <a:ext uri="{FF2B5EF4-FFF2-40B4-BE49-F238E27FC236}">
                <a16:creationId xmlns:a16="http://schemas.microsoft.com/office/drawing/2014/main" id="{734ED6C5-B0E4-1CCA-8D45-2992977A5F0F}"/>
              </a:ext>
            </a:extLst>
          </p:cNvPr>
          <p:cNvSpPr txBox="1">
            <a:spLocks/>
          </p:cNvSpPr>
          <p:nvPr userDrawn="1"/>
        </p:nvSpPr>
        <p:spPr>
          <a:xfrm>
            <a:off x="8546406" y="0"/>
            <a:ext cx="422781" cy="46155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6AAEF17-4153-42B1-922E-BF53167750EB}" type="slidenum">
              <a:rPr lang="en-US" smtClean="0">
                <a:solidFill>
                  <a:schemeClr val="bg1"/>
                </a:solidFill>
                <a:latin typeface="Roboto Slab" pitchFamily="2" charset="0"/>
                <a:ea typeface="Roboto Slab" pitchFamily="2" charset="0"/>
              </a:rPr>
              <a:pPr algn="r"/>
              <a:t>‹#›</a:t>
            </a:fld>
            <a:endParaRPr lang="en-US">
              <a:solidFill>
                <a:schemeClr val="bg1"/>
              </a:solidFill>
              <a:latin typeface="Roboto Slab" pitchFamily="2" charset="0"/>
              <a:ea typeface="Roboto Slab" pitchFamily="2" charset="0"/>
            </a:endParaRPr>
          </a:p>
        </p:txBody>
      </p:sp>
      <p:sp>
        <p:nvSpPr>
          <p:cNvPr id="21" name="Slide Number Placeholder 10">
            <a:extLst>
              <a:ext uri="{FF2B5EF4-FFF2-40B4-BE49-F238E27FC236}">
                <a16:creationId xmlns:a16="http://schemas.microsoft.com/office/drawing/2014/main" id="{657D7B96-D0B6-8C04-1DBC-2797F2ABA8DC}"/>
              </a:ext>
            </a:extLst>
          </p:cNvPr>
          <p:cNvSpPr txBox="1">
            <a:spLocks/>
          </p:cNvSpPr>
          <p:nvPr userDrawn="1"/>
        </p:nvSpPr>
        <p:spPr>
          <a:xfrm>
            <a:off x="8546406" y="0"/>
            <a:ext cx="422781" cy="46155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6AAEF17-4153-42B1-922E-BF53167750EB}" type="slidenum">
              <a:rPr lang="en-US" smtClean="0">
                <a:solidFill>
                  <a:schemeClr val="bg1"/>
                </a:solidFill>
                <a:latin typeface="Roboto Slab" pitchFamily="2" charset="0"/>
                <a:ea typeface="Roboto Slab" pitchFamily="2" charset="0"/>
              </a:rPr>
              <a:pPr algn="r"/>
              <a:t>‹#›</a:t>
            </a:fld>
            <a:endParaRPr lang="en-US">
              <a:solidFill>
                <a:schemeClr val="bg1"/>
              </a:solidFill>
              <a:latin typeface="Roboto Slab" pitchFamily="2" charset="0"/>
              <a:ea typeface="Roboto Slab" pitchFamily="2" charset="0"/>
            </a:endParaRPr>
          </a:p>
        </p:txBody>
      </p:sp>
      <p:pic>
        <p:nvPicPr>
          <p:cNvPr id="24" name="Picture 23">
            <a:extLst>
              <a:ext uri="{FF2B5EF4-FFF2-40B4-BE49-F238E27FC236}">
                <a16:creationId xmlns:a16="http://schemas.microsoft.com/office/drawing/2014/main" id="{A497A223-F6EB-CCF7-4BE8-7E9072B3F57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7980" y="4639101"/>
            <a:ext cx="363066" cy="359766"/>
          </a:xfrm>
          <a:prstGeom prst="rect">
            <a:avLst/>
          </a:prstGeom>
        </p:spPr>
      </p:pic>
    </p:spTree>
    <p:extLst>
      <p:ext uri="{BB962C8B-B14F-4D97-AF65-F5344CB8AC3E}">
        <p14:creationId xmlns:p14="http://schemas.microsoft.com/office/powerpoint/2010/main" val="1892813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DF17-9B31-36DD-2BEF-B7BF34AFD88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7961EF-9D6F-DA6C-FE1D-5F0E2AE3D86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89A0462-BFE8-65C3-F34C-228FF7B2A09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3116E4-B6ED-A92C-3AEF-B2998863938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DFC42E4-168A-B9BC-89F7-F1E1CCBFA35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505221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07C0-26F3-D36B-CEBF-F8CDA6ACBA04}"/>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802623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94882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6706-6BAD-88CD-5D2D-EF1DEADB974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5FA539C-3D89-8239-9B71-5D84C276B89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6FAB3E-AE10-4380-F783-6B7A5516B10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custDataLst>
      <p:tags r:id="rId1"/>
    </p:custDataLst>
    <p:extLst>
      <p:ext uri="{BB962C8B-B14F-4D97-AF65-F5344CB8AC3E}">
        <p14:creationId xmlns:p14="http://schemas.microsoft.com/office/powerpoint/2010/main" val="1950649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F82E-8339-0E9B-B722-3093D8428AD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56A2D0F-AEDB-76C6-E3DF-1372F345948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E6D1BA1-7EBC-F051-8DAE-AAC8F80A397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custDataLst>
      <p:tags r:id="rId1"/>
    </p:custDataLst>
    <p:extLst>
      <p:ext uri="{BB962C8B-B14F-4D97-AF65-F5344CB8AC3E}">
        <p14:creationId xmlns:p14="http://schemas.microsoft.com/office/powerpoint/2010/main" val="794305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80834-BFA0-A7E8-8B38-11AB45C1AC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B69F21-3AF1-FCC9-C16F-6AD9D77E4B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587296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D0B7C2-D2B0-52A7-7C8C-B72981EF889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CDF66F-C026-DB08-5B20-13051FB610BA}"/>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568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91A6AFE-204A-4E82-8205-70BED49AA93B}" type="datetime4">
              <a:rPr lang="en-US" smtClean="0"/>
              <a:t>September 4,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629EE594-F550-4AE9-811F-E49DB7FF78E7}"/>
              </a:ext>
            </a:extLst>
          </p:cNvPr>
          <p:cNvSpPr/>
          <p:nvPr userDrawn="1"/>
        </p:nvSpPr>
        <p:spPr>
          <a:xfrm>
            <a:off x="0" y="831622"/>
            <a:ext cx="9144000" cy="10623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solidFill>
                <a:schemeClr val="bg1"/>
              </a:solidFill>
            </a:endParaRPr>
          </a:p>
        </p:txBody>
      </p:sp>
      <p:grpSp>
        <p:nvGrpSpPr>
          <p:cNvPr id="8" name="Group 7">
            <a:extLst>
              <a:ext uri="{FF2B5EF4-FFF2-40B4-BE49-F238E27FC236}">
                <a16:creationId xmlns:a16="http://schemas.microsoft.com/office/drawing/2014/main" id="{74591092-3D55-43DA-96D1-1C87C5D1E702}"/>
              </a:ext>
            </a:extLst>
          </p:cNvPr>
          <p:cNvGrpSpPr>
            <a:grpSpLocks noChangeAspect="1"/>
          </p:cNvGrpSpPr>
          <p:nvPr userDrawn="1"/>
        </p:nvGrpSpPr>
        <p:grpSpPr>
          <a:xfrm>
            <a:off x="1051593" y="2392244"/>
            <a:ext cx="2614288" cy="1850102"/>
            <a:chOff x="-1857618" y="1097280"/>
            <a:chExt cx="6105144" cy="5760720"/>
          </a:xfrm>
        </p:grpSpPr>
        <p:sp>
          <p:nvSpPr>
            <p:cNvPr id="9" name="Freeform 16">
              <a:extLst>
                <a:ext uri="{FF2B5EF4-FFF2-40B4-BE49-F238E27FC236}">
                  <a16:creationId xmlns:a16="http://schemas.microsoft.com/office/drawing/2014/main" id="{579E31CE-67CF-442E-8F70-E3CD4A8E8911}"/>
                </a:ext>
              </a:extLst>
            </p:cNvPr>
            <p:cNvSpPr/>
            <p:nvPr userDrawn="1"/>
          </p:nvSpPr>
          <p:spPr>
            <a:xfrm>
              <a:off x="-1724891" y="1246909"/>
              <a:ext cx="5839691" cy="5527964"/>
            </a:xfrm>
            <a:custGeom>
              <a:avLst/>
              <a:gdLst>
                <a:gd name="connsiteX0" fmla="*/ 1018309 w 5839691"/>
                <a:gd name="connsiteY0" fmla="*/ 0 h 5527964"/>
                <a:gd name="connsiteX1" fmla="*/ 4873336 w 5839691"/>
                <a:gd name="connsiteY1" fmla="*/ 51955 h 5527964"/>
                <a:gd name="connsiteX2" fmla="*/ 4603173 w 5839691"/>
                <a:gd name="connsiteY2" fmla="*/ 955964 h 5527964"/>
                <a:gd name="connsiteX3" fmla="*/ 5839691 w 5839691"/>
                <a:gd name="connsiteY3" fmla="*/ 987136 h 5527964"/>
                <a:gd name="connsiteX4" fmla="*/ 4623955 w 5839691"/>
                <a:gd name="connsiteY4" fmla="*/ 5527964 h 5527964"/>
                <a:gd name="connsiteX5" fmla="*/ 1163782 w 5839691"/>
                <a:gd name="connsiteY5" fmla="*/ 5496791 h 5527964"/>
                <a:gd name="connsiteX6" fmla="*/ 0 w 5839691"/>
                <a:gd name="connsiteY6" fmla="*/ 976746 h 5527964"/>
                <a:gd name="connsiteX7" fmla="*/ 1298864 w 5839691"/>
                <a:gd name="connsiteY7" fmla="*/ 945573 h 5527964"/>
                <a:gd name="connsiteX8" fmla="*/ 914400 w 5839691"/>
                <a:gd name="connsiteY8" fmla="*/ 0 h 5527964"/>
                <a:gd name="connsiteX9" fmla="*/ 1018309 w 5839691"/>
                <a:gd name="connsiteY9" fmla="*/ 0 h 552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1" h="5527964">
                  <a:moveTo>
                    <a:pt x="1018309" y="0"/>
                  </a:moveTo>
                  <a:lnTo>
                    <a:pt x="4873336" y="51955"/>
                  </a:lnTo>
                  <a:lnTo>
                    <a:pt x="4603173" y="955964"/>
                  </a:lnTo>
                  <a:lnTo>
                    <a:pt x="5839691" y="987136"/>
                  </a:lnTo>
                  <a:lnTo>
                    <a:pt x="4623955" y="5527964"/>
                  </a:lnTo>
                  <a:lnTo>
                    <a:pt x="1163782" y="5496791"/>
                  </a:lnTo>
                  <a:lnTo>
                    <a:pt x="0" y="976746"/>
                  </a:lnTo>
                  <a:lnTo>
                    <a:pt x="1298864" y="945573"/>
                  </a:lnTo>
                  <a:lnTo>
                    <a:pt x="914400" y="0"/>
                  </a:lnTo>
                  <a:lnTo>
                    <a:pt x="1018309"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PA-Turnpike-Logo.jpg">
              <a:extLst>
                <a:ext uri="{FF2B5EF4-FFF2-40B4-BE49-F238E27FC236}">
                  <a16:creationId xmlns:a16="http://schemas.microsoft.com/office/drawing/2014/main" id="{37743732-D980-4867-A85E-8A84FD88CECB}"/>
                </a:ext>
              </a:extLst>
            </p:cNvPr>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1857618" y="1097280"/>
              <a:ext cx="6105144" cy="5760720"/>
            </a:xfrm>
            <a:prstGeom prst="rect">
              <a:avLst/>
            </a:prstGeom>
          </p:spPr>
        </p:pic>
      </p:grpSp>
    </p:spTree>
    <p:extLst>
      <p:ext uri="{BB962C8B-B14F-4D97-AF65-F5344CB8AC3E}">
        <p14:creationId xmlns:p14="http://schemas.microsoft.com/office/powerpoint/2010/main" val="2011657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B67D-BE08-CE4E-90B3-D2CE7316F0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8BE83-1395-A5C6-FDB6-F835644CAD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030767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3663-E9F3-3C3E-CB3C-744435813B01}"/>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62BFBB0-52F0-CC19-BAAB-BEECF61EBF00}"/>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193671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Cobranded">
    <p:spTree>
      <p:nvGrpSpPr>
        <p:cNvPr id="1" name=""/>
        <p:cNvGrpSpPr/>
        <p:nvPr/>
      </p:nvGrpSpPr>
      <p:grpSpPr>
        <a:xfrm>
          <a:off x="0" y="0"/>
          <a:ext cx="0" cy="0"/>
          <a:chOff x="0" y="0"/>
          <a:chExt cx="0" cy="0"/>
        </a:xfrm>
      </p:grpSpPr>
      <p:sp>
        <p:nvSpPr>
          <p:cNvPr id="10" name="Shape 33">
            <a:extLst>
              <a:ext uri="{FF2B5EF4-FFF2-40B4-BE49-F238E27FC236}">
                <a16:creationId xmlns:a16="http://schemas.microsoft.com/office/drawing/2014/main" id="{FCCCA02B-052D-8505-FF46-030965368066}"/>
              </a:ext>
            </a:extLst>
          </p:cNvPr>
          <p:cNvSpPr/>
          <p:nvPr userDrawn="1"/>
        </p:nvSpPr>
        <p:spPr>
          <a:xfrm>
            <a:off x="-1" y="0"/>
            <a:ext cx="9144001" cy="464979"/>
          </a:xfrm>
          <a:prstGeom prst="rect">
            <a:avLst/>
          </a:prstGeom>
          <a:solidFill>
            <a:srgbClr val="113C5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Group 10">
            <a:extLst>
              <a:ext uri="{FF2B5EF4-FFF2-40B4-BE49-F238E27FC236}">
                <a16:creationId xmlns:a16="http://schemas.microsoft.com/office/drawing/2014/main" id="{EB022826-C982-3675-E4BF-DA9BB1B96D78}"/>
              </a:ext>
            </a:extLst>
          </p:cNvPr>
          <p:cNvGrpSpPr/>
          <p:nvPr userDrawn="1"/>
        </p:nvGrpSpPr>
        <p:grpSpPr>
          <a:xfrm>
            <a:off x="7998259" y="0"/>
            <a:ext cx="1154334" cy="464979"/>
            <a:chOff x="7998259" y="3259"/>
            <a:chExt cx="1154334" cy="464979"/>
          </a:xfrm>
        </p:grpSpPr>
        <p:sp>
          <p:nvSpPr>
            <p:cNvPr id="14" name="Freeform: Shape 13">
              <a:extLst>
                <a:ext uri="{FF2B5EF4-FFF2-40B4-BE49-F238E27FC236}">
                  <a16:creationId xmlns:a16="http://schemas.microsoft.com/office/drawing/2014/main" id="{E0B86254-C778-98EE-C4FF-187A91BA30ED}"/>
                </a:ext>
              </a:extLst>
            </p:cNvPr>
            <p:cNvSpPr/>
            <p:nvPr/>
          </p:nvSpPr>
          <p:spPr>
            <a:xfrm>
              <a:off x="7998259" y="3259"/>
              <a:ext cx="1154334" cy="464979"/>
            </a:xfrm>
            <a:custGeom>
              <a:avLst/>
              <a:gdLst>
                <a:gd name="connsiteX0" fmla="*/ 268485 w 1154334"/>
                <a:gd name="connsiteY0" fmla="*/ 0 h 464979"/>
                <a:gd name="connsiteX1" fmla="*/ 0 w 1154334"/>
                <a:gd name="connsiteY1" fmla="*/ 464980 h 464979"/>
                <a:gd name="connsiteX2" fmla="*/ 1154334 w 1154334"/>
                <a:gd name="connsiteY2" fmla="*/ 464980 h 464979"/>
                <a:gd name="connsiteX3" fmla="*/ 1154334 w 1154334"/>
                <a:gd name="connsiteY3" fmla="*/ 0 h 464979"/>
                <a:gd name="connsiteX4" fmla="*/ 268485 w 1154334"/>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334" h="464979">
                  <a:moveTo>
                    <a:pt x="268485" y="0"/>
                  </a:moveTo>
                  <a:lnTo>
                    <a:pt x="0" y="464980"/>
                  </a:lnTo>
                  <a:lnTo>
                    <a:pt x="1154334" y="464980"/>
                  </a:lnTo>
                  <a:lnTo>
                    <a:pt x="1154334" y="0"/>
                  </a:lnTo>
                  <a:lnTo>
                    <a:pt x="268485" y="0"/>
                  </a:lnTo>
                  <a:close/>
                </a:path>
              </a:pathLst>
            </a:custGeom>
            <a:solidFill>
              <a:schemeClr val="accent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BFC0854-69AC-2AC4-73CD-5C02E64BAE1E}"/>
                </a:ext>
              </a:extLst>
            </p:cNvPr>
            <p:cNvSpPr/>
            <p:nvPr userDrawn="1"/>
          </p:nvSpPr>
          <p:spPr>
            <a:xfrm>
              <a:off x="8202257"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6"/>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E04EFE0-0DDC-62B0-0581-59EE06EA3CF5}"/>
                </a:ext>
              </a:extLst>
            </p:cNvPr>
            <p:cNvSpPr/>
            <p:nvPr/>
          </p:nvSpPr>
          <p:spPr>
            <a:xfrm>
              <a:off x="8446434"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3"/>
            </a:solidFill>
            <a:ln w="0" cap="flat">
              <a:noFill/>
              <a:prstDash val="solid"/>
              <a:miter/>
            </a:ln>
          </p:spPr>
          <p:txBody>
            <a:bodyPr rtlCol="0" anchor="ctr"/>
            <a:lstStyle/>
            <a:p>
              <a:endParaRPr lang="en-US"/>
            </a:p>
          </p:txBody>
        </p:sp>
      </p:grpSp>
      <p:sp>
        <p:nvSpPr>
          <p:cNvPr id="2" name="Content Placeholder 2">
            <a:extLst>
              <a:ext uri="{FF2B5EF4-FFF2-40B4-BE49-F238E27FC236}">
                <a16:creationId xmlns:a16="http://schemas.microsoft.com/office/drawing/2014/main" id="{ECFD94B7-B839-4FDA-0BA3-B38639451E2E}"/>
              </a:ext>
            </a:extLst>
          </p:cNvPr>
          <p:cNvSpPr>
            <a:spLocks noGrp="1"/>
          </p:cNvSpPr>
          <p:nvPr>
            <p:ph idx="1" hasCustomPrompt="1"/>
          </p:nvPr>
        </p:nvSpPr>
        <p:spPr>
          <a:xfrm>
            <a:off x="164116" y="801189"/>
            <a:ext cx="8805071" cy="3884017"/>
          </a:xfrm>
          <a:prstGeom prst="rect">
            <a:avLst/>
          </a:prstGeom>
        </p:spPr>
        <p:txBody>
          <a:bodyPr/>
          <a:lstStyle>
            <a:lvl1pPr>
              <a:defRPr sz="2000">
                <a:latin typeface="Arial Nova Cond" panose="020B0506020202020204" pitchFamily="34" charset="0"/>
                <a:ea typeface="Arial Nova Cond" panose="020B0506020202020204" pitchFamily="34" charset="0"/>
              </a:defRPr>
            </a:lvl1pPr>
            <a:lvl2pPr>
              <a:defRPr sz="1800">
                <a:latin typeface="Arial Nova Cond" panose="020B0506020202020204" pitchFamily="34" charset="0"/>
                <a:ea typeface="Arial Nova Cond" panose="020B0506020202020204" pitchFamily="34" charset="0"/>
              </a:defRPr>
            </a:lvl2pPr>
            <a:lvl3pPr>
              <a:defRPr sz="1600">
                <a:latin typeface="Arial Nova Cond" panose="020B0506020202020204" pitchFamily="34" charset="0"/>
                <a:ea typeface="Arial Nova Cond" panose="020B0506020202020204" pitchFamily="34" charset="0"/>
              </a:defRPr>
            </a:lvl3pPr>
            <a:lvl4pPr>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a:p>
            <a:pPr lvl="1"/>
            <a:r>
              <a:rPr lang="en-US"/>
              <a:t>Second level</a:t>
            </a:r>
          </a:p>
          <a:p>
            <a:pPr lvl="2"/>
            <a:r>
              <a:rPr lang="en-US"/>
              <a:t>Third level</a:t>
            </a:r>
          </a:p>
          <a:p>
            <a:pPr lvl="3"/>
            <a:r>
              <a:rPr lang="en-US"/>
              <a:t>Fourth level</a:t>
            </a:r>
          </a:p>
        </p:txBody>
      </p:sp>
      <p:sp>
        <p:nvSpPr>
          <p:cNvPr id="17" name="Title 1">
            <a:extLst>
              <a:ext uri="{FF2B5EF4-FFF2-40B4-BE49-F238E27FC236}">
                <a16:creationId xmlns:a16="http://schemas.microsoft.com/office/drawing/2014/main" id="{48C3DB35-1FD0-8839-257A-B18B657EB3A6}"/>
              </a:ext>
            </a:extLst>
          </p:cNvPr>
          <p:cNvSpPr>
            <a:spLocks noGrp="1"/>
          </p:cNvSpPr>
          <p:nvPr>
            <p:ph type="title" hasCustomPrompt="1"/>
          </p:nvPr>
        </p:nvSpPr>
        <p:spPr>
          <a:xfrm>
            <a:off x="164116" y="1"/>
            <a:ext cx="7525553" cy="461554"/>
          </a:xfrm>
          <a:prstGeom prst="rect">
            <a:avLst/>
          </a:prstGeom>
        </p:spPr>
        <p:txBody>
          <a:bodyPr anchor="ctr">
            <a:normAutofit/>
          </a:bodyPr>
          <a:lstStyle>
            <a:lvl1pPr>
              <a:defRPr sz="1800" b="0" cap="all" baseline="0">
                <a:solidFill>
                  <a:schemeClr val="bg1"/>
                </a:solidFill>
                <a:latin typeface="Arial Nova Cond" panose="020B0506020202020204" pitchFamily="34" charset="0"/>
              </a:defRPr>
            </a:lvl1pPr>
          </a:lstStyle>
          <a:p>
            <a:r>
              <a:rPr lang="en-US"/>
              <a:t>Click to add title</a:t>
            </a:r>
          </a:p>
        </p:txBody>
      </p:sp>
      <p:sp>
        <p:nvSpPr>
          <p:cNvPr id="9" name="Slide Number Placeholder 10">
            <a:extLst>
              <a:ext uri="{FF2B5EF4-FFF2-40B4-BE49-F238E27FC236}">
                <a16:creationId xmlns:a16="http://schemas.microsoft.com/office/drawing/2014/main" id="{734ED6C5-B0E4-1CCA-8D45-2992977A5F0F}"/>
              </a:ext>
            </a:extLst>
          </p:cNvPr>
          <p:cNvSpPr txBox="1">
            <a:spLocks/>
          </p:cNvSpPr>
          <p:nvPr userDrawn="1"/>
        </p:nvSpPr>
        <p:spPr>
          <a:xfrm>
            <a:off x="8546406" y="0"/>
            <a:ext cx="422781" cy="46155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6AAEF17-4153-42B1-922E-BF53167750EB}" type="slidenum">
              <a:rPr lang="en-US" smtClean="0">
                <a:solidFill>
                  <a:schemeClr val="bg1"/>
                </a:solidFill>
                <a:latin typeface="Roboto Slab" pitchFamily="2" charset="0"/>
                <a:ea typeface="Roboto Slab" pitchFamily="2" charset="0"/>
              </a:rPr>
              <a:pPr algn="r"/>
              <a:t>‹#›</a:t>
            </a:fld>
            <a:endParaRPr lang="en-US">
              <a:solidFill>
                <a:schemeClr val="bg1"/>
              </a:solidFill>
              <a:latin typeface="Roboto Slab" pitchFamily="2" charset="0"/>
              <a:ea typeface="Roboto Slab" pitchFamily="2" charset="0"/>
            </a:endParaRPr>
          </a:p>
        </p:txBody>
      </p:sp>
      <p:sp>
        <p:nvSpPr>
          <p:cNvPr id="21" name="Slide Number Placeholder 10">
            <a:extLst>
              <a:ext uri="{FF2B5EF4-FFF2-40B4-BE49-F238E27FC236}">
                <a16:creationId xmlns:a16="http://schemas.microsoft.com/office/drawing/2014/main" id="{657D7B96-D0B6-8C04-1DBC-2797F2ABA8DC}"/>
              </a:ext>
            </a:extLst>
          </p:cNvPr>
          <p:cNvSpPr txBox="1">
            <a:spLocks/>
          </p:cNvSpPr>
          <p:nvPr userDrawn="1"/>
        </p:nvSpPr>
        <p:spPr>
          <a:xfrm>
            <a:off x="8546406" y="0"/>
            <a:ext cx="422781" cy="46155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6AAEF17-4153-42B1-922E-BF53167750EB}" type="slidenum">
              <a:rPr lang="en-US" smtClean="0">
                <a:solidFill>
                  <a:schemeClr val="bg1"/>
                </a:solidFill>
                <a:latin typeface="Roboto Slab" pitchFamily="2" charset="0"/>
                <a:ea typeface="Roboto Slab" pitchFamily="2" charset="0"/>
              </a:rPr>
              <a:pPr algn="r"/>
              <a:t>‹#›</a:t>
            </a:fld>
            <a:endParaRPr lang="en-US">
              <a:solidFill>
                <a:schemeClr val="bg1"/>
              </a:solidFill>
              <a:latin typeface="Roboto Slab" pitchFamily="2" charset="0"/>
              <a:ea typeface="Roboto Slab" pitchFamily="2" charset="0"/>
            </a:endParaRPr>
          </a:p>
        </p:txBody>
      </p:sp>
      <p:pic>
        <p:nvPicPr>
          <p:cNvPr id="8" name="Picture 7">
            <a:extLst>
              <a:ext uri="{FF2B5EF4-FFF2-40B4-BE49-F238E27FC236}">
                <a16:creationId xmlns:a16="http://schemas.microsoft.com/office/drawing/2014/main" id="{149E8E20-2F08-88C0-D3E9-56EC4825DC3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7980" y="4639101"/>
            <a:ext cx="363066" cy="359766"/>
          </a:xfrm>
          <a:prstGeom prst="rect">
            <a:avLst/>
          </a:prstGeom>
        </p:spPr>
      </p:pic>
      <p:sp>
        <p:nvSpPr>
          <p:cNvPr id="12" name="Picture Placeholder 4">
            <a:extLst>
              <a:ext uri="{FF2B5EF4-FFF2-40B4-BE49-F238E27FC236}">
                <a16:creationId xmlns:a16="http://schemas.microsoft.com/office/drawing/2014/main" id="{17C6D782-83C2-B47B-C0EB-ECBADB0A5D01}"/>
              </a:ext>
            </a:extLst>
          </p:cNvPr>
          <p:cNvSpPr>
            <a:spLocks noGrp="1"/>
          </p:cNvSpPr>
          <p:nvPr>
            <p:ph type="pic" sz="quarter" idx="12" hasCustomPrompt="1"/>
          </p:nvPr>
        </p:nvSpPr>
        <p:spPr>
          <a:xfrm>
            <a:off x="162954" y="4615917"/>
            <a:ext cx="781366" cy="382950"/>
          </a:xfrm>
        </p:spPr>
        <p:txBody>
          <a:bodyPr anchor="ctr">
            <a:noAutofit/>
          </a:bodyPr>
          <a:lstStyle>
            <a:lvl1pPr marL="0" indent="0" algn="l">
              <a:buNone/>
              <a:defRPr sz="1200">
                <a:solidFill>
                  <a:schemeClr val="tx1"/>
                </a:solidFill>
                <a:latin typeface="Arial Nova Cond" panose="020B0506020202020204" pitchFamily="34" charset="0"/>
              </a:defRPr>
            </a:lvl1pPr>
          </a:lstStyle>
          <a:p>
            <a:r>
              <a:rPr lang="en-US"/>
              <a:t>Company </a:t>
            </a:r>
            <a:br>
              <a:rPr lang="en-US"/>
            </a:br>
            <a:r>
              <a:rPr lang="en-US"/>
              <a:t>2 Logo</a:t>
            </a:r>
          </a:p>
        </p:txBody>
      </p:sp>
      <p:sp>
        <p:nvSpPr>
          <p:cNvPr id="13" name="Picture Placeholder 4">
            <a:extLst>
              <a:ext uri="{FF2B5EF4-FFF2-40B4-BE49-F238E27FC236}">
                <a16:creationId xmlns:a16="http://schemas.microsoft.com/office/drawing/2014/main" id="{E27FDA8D-1889-6C0B-19A5-96BB2877E27C}"/>
              </a:ext>
            </a:extLst>
          </p:cNvPr>
          <p:cNvSpPr>
            <a:spLocks noGrp="1"/>
          </p:cNvSpPr>
          <p:nvPr>
            <p:ph type="pic" sz="quarter" idx="13" hasCustomPrompt="1"/>
          </p:nvPr>
        </p:nvSpPr>
        <p:spPr>
          <a:xfrm>
            <a:off x="1048171" y="4615917"/>
            <a:ext cx="781366" cy="382950"/>
          </a:xfrm>
        </p:spPr>
        <p:txBody>
          <a:bodyPr anchor="ctr">
            <a:noAutofit/>
          </a:bodyPr>
          <a:lstStyle>
            <a:lvl1pPr marL="0" indent="0" algn="l">
              <a:buNone/>
              <a:defRPr sz="1200">
                <a:solidFill>
                  <a:schemeClr val="tx1"/>
                </a:solidFill>
                <a:latin typeface="Arial Nova Cond" panose="020B0506020202020204" pitchFamily="34" charset="0"/>
              </a:defRPr>
            </a:lvl1pPr>
          </a:lstStyle>
          <a:p>
            <a:r>
              <a:rPr lang="en-US"/>
              <a:t>Company </a:t>
            </a:r>
            <a:br>
              <a:rPr lang="en-US"/>
            </a:br>
            <a:r>
              <a:rPr lang="en-US"/>
              <a:t>2 Logo</a:t>
            </a:r>
          </a:p>
        </p:txBody>
      </p:sp>
    </p:spTree>
    <p:extLst>
      <p:ext uri="{BB962C8B-B14F-4D97-AF65-F5344CB8AC3E}">
        <p14:creationId xmlns:p14="http://schemas.microsoft.com/office/powerpoint/2010/main" val="3503016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09B-6E4F-7F08-51AA-71A0032D3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DCA4C4-B245-2492-71DC-203CB5CB7B9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CF5D12-83D9-1F6E-32C9-E65B3770A27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308266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DF17-9B31-36DD-2BEF-B7BF34AFD88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7961EF-9D6F-DA6C-FE1D-5F0E2AE3D86E}"/>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89A0462-BFE8-65C3-F34C-228FF7B2A09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3116E4-B6ED-A92C-3AEF-B2998863938A}"/>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DFC42E4-168A-B9BC-89F7-F1E1CCBFA35C}"/>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733806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07C0-26F3-D36B-CEBF-F8CDA6ACBA04}"/>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490396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25715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6706-6BAD-88CD-5D2D-EF1DEADB974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5FA539C-3D89-8239-9B71-5D84C276B895}"/>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6FAB3E-AE10-4380-F783-6B7A5516B101}"/>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Tree>
    <p:custDataLst>
      <p:tags r:id="rId1"/>
    </p:custDataLst>
    <p:extLst>
      <p:ext uri="{BB962C8B-B14F-4D97-AF65-F5344CB8AC3E}">
        <p14:creationId xmlns:p14="http://schemas.microsoft.com/office/powerpoint/2010/main" val="2212644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F82E-8339-0E9B-B722-3093D8428AD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56A2D0F-AEDB-76C6-E3DF-1372F3459486}"/>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a:extLst>
              <a:ext uri="{FF2B5EF4-FFF2-40B4-BE49-F238E27FC236}">
                <a16:creationId xmlns:a16="http://schemas.microsoft.com/office/drawing/2014/main" id="{DE6D1BA1-7EBC-F051-8DAE-AAC8F80A3970}"/>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Tree>
    <p:custDataLst>
      <p:tags r:id="rId1"/>
    </p:custDataLst>
    <p:extLst>
      <p:ext uri="{BB962C8B-B14F-4D97-AF65-F5344CB8AC3E}">
        <p14:creationId xmlns:p14="http://schemas.microsoft.com/office/powerpoint/2010/main" val="379312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80834-BFA0-A7E8-8B38-11AB45C1AC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B69F21-3AF1-FCC9-C16F-6AD9D77E4B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6971277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D0B7C2-D2B0-52A7-7C8C-B72981EF8897}"/>
              </a:ext>
            </a:extLst>
          </p:cNvPr>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CDF66F-C026-DB08-5B20-13051FB610BA}"/>
              </a:ext>
            </a:extLst>
          </p:cNvPr>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9022685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D78BB8E-4458-4156-BF72-6C33D20E3BD5}" type="datetime4">
              <a:rPr lang="en-US" smtClean="0"/>
              <a:t>September 4,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629EE594-F550-4AE9-811F-E49DB7FF78E7}"/>
              </a:ext>
            </a:extLst>
          </p:cNvPr>
          <p:cNvSpPr/>
          <p:nvPr userDrawn="1"/>
        </p:nvSpPr>
        <p:spPr>
          <a:xfrm>
            <a:off x="0" y="831623"/>
            <a:ext cx="9144000" cy="10623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solidFill>
                <a:schemeClr val="bg1"/>
              </a:solidFill>
            </a:endParaRPr>
          </a:p>
        </p:txBody>
      </p:sp>
      <p:grpSp>
        <p:nvGrpSpPr>
          <p:cNvPr id="8" name="Group 7">
            <a:extLst>
              <a:ext uri="{FF2B5EF4-FFF2-40B4-BE49-F238E27FC236}">
                <a16:creationId xmlns:a16="http://schemas.microsoft.com/office/drawing/2014/main" id="{74591092-3D55-43DA-96D1-1C87C5D1E702}"/>
              </a:ext>
            </a:extLst>
          </p:cNvPr>
          <p:cNvGrpSpPr>
            <a:grpSpLocks noChangeAspect="1"/>
          </p:cNvGrpSpPr>
          <p:nvPr userDrawn="1"/>
        </p:nvGrpSpPr>
        <p:grpSpPr>
          <a:xfrm>
            <a:off x="1051593" y="2392245"/>
            <a:ext cx="2614288" cy="1850102"/>
            <a:chOff x="-1857618" y="1097280"/>
            <a:chExt cx="6105144" cy="5760720"/>
          </a:xfrm>
        </p:grpSpPr>
        <p:sp>
          <p:nvSpPr>
            <p:cNvPr id="9" name="Freeform 16">
              <a:extLst>
                <a:ext uri="{FF2B5EF4-FFF2-40B4-BE49-F238E27FC236}">
                  <a16:creationId xmlns:a16="http://schemas.microsoft.com/office/drawing/2014/main" id="{579E31CE-67CF-442E-8F70-E3CD4A8E8911}"/>
                </a:ext>
              </a:extLst>
            </p:cNvPr>
            <p:cNvSpPr/>
            <p:nvPr userDrawn="1"/>
          </p:nvSpPr>
          <p:spPr>
            <a:xfrm>
              <a:off x="-1724891" y="1246909"/>
              <a:ext cx="5839691" cy="5527964"/>
            </a:xfrm>
            <a:custGeom>
              <a:avLst/>
              <a:gdLst>
                <a:gd name="connsiteX0" fmla="*/ 1018309 w 5839691"/>
                <a:gd name="connsiteY0" fmla="*/ 0 h 5527964"/>
                <a:gd name="connsiteX1" fmla="*/ 4873336 w 5839691"/>
                <a:gd name="connsiteY1" fmla="*/ 51955 h 5527964"/>
                <a:gd name="connsiteX2" fmla="*/ 4603173 w 5839691"/>
                <a:gd name="connsiteY2" fmla="*/ 955964 h 5527964"/>
                <a:gd name="connsiteX3" fmla="*/ 5839691 w 5839691"/>
                <a:gd name="connsiteY3" fmla="*/ 987136 h 5527964"/>
                <a:gd name="connsiteX4" fmla="*/ 4623955 w 5839691"/>
                <a:gd name="connsiteY4" fmla="*/ 5527964 h 5527964"/>
                <a:gd name="connsiteX5" fmla="*/ 1163782 w 5839691"/>
                <a:gd name="connsiteY5" fmla="*/ 5496791 h 5527964"/>
                <a:gd name="connsiteX6" fmla="*/ 0 w 5839691"/>
                <a:gd name="connsiteY6" fmla="*/ 976746 h 5527964"/>
                <a:gd name="connsiteX7" fmla="*/ 1298864 w 5839691"/>
                <a:gd name="connsiteY7" fmla="*/ 945573 h 5527964"/>
                <a:gd name="connsiteX8" fmla="*/ 914400 w 5839691"/>
                <a:gd name="connsiteY8" fmla="*/ 0 h 5527964"/>
                <a:gd name="connsiteX9" fmla="*/ 1018309 w 5839691"/>
                <a:gd name="connsiteY9" fmla="*/ 0 h 552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9691" h="5527964">
                  <a:moveTo>
                    <a:pt x="1018309" y="0"/>
                  </a:moveTo>
                  <a:lnTo>
                    <a:pt x="4873336" y="51955"/>
                  </a:lnTo>
                  <a:lnTo>
                    <a:pt x="4603173" y="955964"/>
                  </a:lnTo>
                  <a:lnTo>
                    <a:pt x="5839691" y="987136"/>
                  </a:lnTo>
                  <a:lnTo>
                    <a:pt x="4623955" y="5527964"/>
                  </a:lnTo>
                  <a:lnTo>
                    <a:pt x="1163782" y="5496791"/>
                  </a:lnTo>
                  <a:lnTo>
                    <a:pt x="0" y="976746"/>
                  </a:lnTo>
                  <a:lnTo>
                    <a:pt x="1298864" y="945573"/>
                  </a:lnTo>
                  <a:lnTo>
                    <a:pt x="914400" y="0"/>
                  </a:lnTo>
                  <a:lnTo>
                    <a:pt x="1018309"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PA-Turnpike-Logo.jpg">
              <a:extLst>
                <a:ext uri="{FF2B5EF4-FFF2-40B4-BE49-F238E27FC236}">
                  <a16:creationId xmlns:a16="http://schemas.microsoft.com/office/drawing/2014/main" id="{37743732-D980-4867-A85E-8A84FD88CECB}"/>
                </a:ext>
              </a:extLst>
            </p:cNvPr>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1857618" y="1097280"/>
              <a:ext cx="6105144" cy="5760720"/>
            </a:xfrm>
            <a:prstGeom prst="rect">
              <a:avLst/>
            </a:prstGeom>
          </p:spPr>
        </p:pic>
      </p:grpSp>
    </p:spTree>
    <p:extLst>
      <p:ext uri="{BB962C8B-B14F-4D97-AF65-F5344CB8AC3E}">
        <p14:creationId xmlns:p14="http://schemas.microsoft.com/office/powerpoint/2010/main" val="228674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Headline">
    <p:spTree>
      <p:nvGrpSpPr>
        <p:cNvPr id="1" name=""/>
        <p:cNvGrpSpPr/>
        <p:nvPr/>
      </p:nvGrpSpPr>
      <p:grpSpPr>
        <a:xfrm>
          <a:off x="0" y="0"/>
          <a:ext cx="0" cy="0"/>
          <a:chOff x="0" y="0"/>
          <a:chExt cx="0" cy="0"/>
        </a:xfrm>
      </p:grpSpPr>
      <p:sp>
        <p:nvSpPr>
          <p:cNvPr id="10" name="Shape 33">
            <a:extLst>
              <a:ext uri="{FF2B5EF4-FFF2-40B4-BE49-F238E27FC236}">
                <a16:creationId xmlns:a16="http://schemas.microsoft.com/office/drawing/2014/main" id="{C0549A69-6239-DA8A-C6C4-0E27D5E4B5C2}"/>
              </a:ext>
            </a:extLst>
          </p:cNvPr>
          <p:cNvSpPr/>
          <p:nvPr userDrawn="1"/>
        </p:nvSpPr>
        <p:spPr>
          <a:xfrm>
            <a:off x="-1" y="0"/>
            <a:ext cx="9144001" cy="464979"/>
          </a:xfrm>
          <a:prstGeom prst="rect">
            <a:avLst/>
          </a:prstGeom>
          <a:solidFill>
            <a:srgbClr val="113C5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Group 10">
            <a:extLst>
              <a:ext uri="{FF2B5EF4-FFF2-40B4-BE49-F238E27FC236}">
                <a16:creationId xmlns:a16="http://schemas.microsoft.com/office/drawing/2014/main" id="{9BFD8ACC-EB30-7AEB-D6CD-021FFC3BE604}"/>
              </a:ext>
            </a:extLst>
          </p:cNvPr>
          <p:cNvGrpSpPr/>
          <p:nvPr userDrawn="1"/>
        </p:nvGrpSpPr>
        <p:grpSpPr>
          <a:xfrm>
            <a:off x="7998259" y="0"/>
            <a:ext cx="1154334" cy="464979"/>
            <a:chOff x="7998259" y="3259"/>
            <a:chExt cx="1154334" cy="464979"/>
          </a:xfrm>
        </p:grpSpPr>
        <p:sp>
          <p:nvSpPr>
            <p:cNvPr id="16" name="Freeform: Shape 15">
              <a:extLst>
                <a:ext uri="{FF2B5EF4-FFF2-40B4-BE49-F238E27FC236}">
                  <a16:creationId xmlns:a16="http://schemas.microsoft.com/office/drawing/2014/main" id="{1D570801-9542-D171-441B-CF66CEFBE7F5}"/>
                </a:ext>
              </a:extLst>
            </p:cNvPr>
            <p:cNvSpPr/>
            <p:nvPr/>
          </p:nvSpPr>
          <p:spPr>
            <a:xfrm>
              <a:off x="7998259" y="3259"/>
              <a:ext cx="1154334" cy="464979"/>
            </a:xfrm>
            <a:custGeom>
              <a:avLst/>
              <a:gdLst>
                <a:gd name="connsiteX0" fmla="*/ 268485 w 1154334"/>
                <a:gd name="connsiteY0" fmla="*/ 0 h 464979"/>
                <a:gd name="connsiteX1" fmla="*/ 0 w 1154334"/>
                <a:gd name="connsiteY1" fmla="*/ 464980 h 464979"/>
                <a:gd name="connsiteX2" fmla="*/ 1154334 w 1154334"/>
                <a:gd name="connsiteY2" fmla="*/ 464980 h 464979"/>
                <a:gd name="connsiteX3" fmla="*/ 1154334 w 1154334"/>
                <a:gd name="connsiteY3" fmla="*/ 0 h 464979"/>
                <a:gd name="connsiteX4" fmla="*/ 268485 w 1154334"/>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334" h="464979">
                  <a:moveTo>
                    <a:pt x="268485" y="0"/>
                  </a:moveTo>
                  <a:lnTo>
                    <a:pt x="0" y="464980"/>
                  </a:lnTo>
                  <a:lnTo>
                    <a:pt x="1154334" y="464980"/>
                  </a:lnTo>
                  <a:lnTo>
                    <a:pt x="1154334" y="0"/>
                  </a:lnTo>
                  <a:lnTo>
                    <a:pt x="268485" y="0"/>
                  </a:lnTo>
                  <a:close/>
                </a:path>
              </a:pathLst>
            </a:custGeom>
            <a:solidFill>
              <a:schemeClr val="accent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CBE6B06-F5D8-929D-C230-6C95241B17A1}"/>
                </a:ext>
              </a:extLst>
            </p:cNvPr>
            <p:cNvSpPr/>
            <p:nvPr userDrawn="1"/>
          </p:nvSpPr>
          <p:spPr>
            <a:xfrm>
              <a:off x="8202257"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6"/>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939508E-3026-AD30-8203-E8A5EF61F41D}"/>
                </a:ext>
              </a:extLst>
            </p:cNvPr>
            <p:cNvSpPr/>
            <p:nvPr/>
          </p:nvSpPr>
          <p:spPr>
            <a:xfrm>
              <a:off x="8446434"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3"/>
            </a:solidFill>
            <a:ln w="0" cap="flat">
              <a:noFill/>
              <a:prstDash val="solid"/>
              <a:miter/>
            </a:ln>
          </p:spPr>
          <p:txBody>
            <a:bodyPr rtlCol="0" anchor="ctr"/>
            <a:lstStyle/>
            <a:p>
              <a:endParaRPr lang="en-US"/>
            </a:p>
          </p:txBody>
        </p:sp>
      </p:grpSp>
      <p:sp>
        <p:nvSpPr>
          <p:cNvPr id="2" name="Content Placeholder 2">
            <a:extLst>
              <a:ext uri="{FF2B5EF4-FFF2-40B4-BE49-F238E27FC236}">
                <a16:creationId xmlns:a16="http://schemas.microsoft.com/office/drawing/2014/main" id="{ECFD94B7-B839-4FDA-0BA3-B38639451E2E}"/>
              </a:ext>
            </a:extLst>
          </p:cNvPr>
          <p:cNvSpPr>
            <a:spLocks noGrp="1"/>
          </p:cNvSpPr>
          <p:nvPr>
            <p:ph idx="1" hasCustomPrompt="1"/>
          </p:nvPr>
        </p:nvSpPr>
        <p:spPr>
          <a:xfrm>
            <a:off x="391884" y="1533524"/>
            <a:ext cx="8542467" cy="3151681"/>
          </a:xfrm>
          <a:prstGeom prst="rect">
            <a:avLst/>
          </a:prstGeom>
        </p:spPr>
        <p:txBody>
          <a:bodyPr/>
          <a:lstStyle>
            <a:lvl1pPr algn="l">
              <a:defRPr sz="2000">
                <a:latin typeface="Arial Nova Cond" panose="020B0506020202020204" pitchFamily="34" charset="0"/>
                <a:ea typeface="Arial Nova Cond" panose="020B0506020202020204" pitchFamily="34" charset="0"/>
              </a:defRPr>
            </a:lvl1pPr>
            <a:lvl2pPr algn="l">
              <a:defRPr sz="1800">
                <a:latin typeface="Arial Nova Cond" panose="020B0506020202020204" pitchFamily="34" charset="0"/>
                <a:ea typeface="Arial Nova Cond" panose="020B0506020202020204" pitchFamily="34" charset="0"/>
              </a:defRPr>
            </a:lvl2pPr>
            <a:lvl3pPr algn="l">
              <a:defRPr sz="1600">
                <a:latin typeface="Arial Nova Cond" panose="020B0506020202020204" pitchFamily="34" charset="0"/>
                <a:ea typeface="Arial Nova Cond" panose="020B0506020202020204" pitchFamily="34" charset="0"/>
              </a:defRPr>
            </a:lvl3pPr>
            <a:lvl4pPr algn="l">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87FFC69E-6D9F-A370-2DBB-73FC7F031697}"/>
              </a:ext>
            </a:extLst>
          </p:cNvPr>
          <p:cNvSpPr>
            <a:spLocks noGrp="1"/>
          </p:cNvSpPr>
          <p:nvPr>
            <p:ph idx="10" hasCustomPrompt="1"/>
          </p:nvPr>
        </p:nvSpPr>
        <p:spPr>
          <a:xfrm>
            <a:off x="357051" y="684665"/>
            <a:ext cx="8612136" cy="699081"/>
          </a:xfrm>
          <a:prstGeom prst="rect">
            <a:avLst/>
          </a:prstGeom>
        </p:spPr>
        <p:txBody>
          <a:bodyPr wrap="square" anchor="ctr" anchorCtr="0">
            <a:noAutofit/>
          </a:bodyPr>
          <a:lstStyle>
            <a:lvl1pPr marL="0" indent="0" algn="l">
              <a:lnSpc>
                <a:spcPts val="2800"/>
              </a:lnSpc>
              <a:buNone/>
              <a:defRPr sz="2500" b="0">
                <a:solidFill>
                  <a:schemeClr val="accent3"/>
                </a:solidFill>
                <a:latin typeface="Amasis MT Pro Medium" panose="02040604050005020304" pitchFamily="18" charset="0"/>
                <a:ea typeface="Amasis MT Pro Medium" panose="02040604050005020304" pitchFamily="18" charset="0"/>
              </a:defRPr>
            </a:lvl1pPr>
            <a:lvl2pPr>
              <a:defRPr sz="1800">
                <a:latin typeface="Arial Nova Cond" panose="020B0506020202020204" pitchFamily="34" charset="0"/>
                <a:ea typeface="Arial Nova Cond" panose="020B0506020202020204" pitchFamily="34" charset="0"/>
              </a:defRPr>
            </a:lvl2pPr>
            <a:lvl3pPr>
              <a:defRPr sz="1600">
                <a:latin typeface="Arial Nova Cond" panose="020B0506020202020204" pitchFamily="34" charset="0"/>
                <a:ea typeface="Arial Nova Cond" panose="020B0506020202020204" pitchFamily="34" charset="0"/>
              </a:defRPr>
            </a:lvl3pPr>
            <a:lvl4pPr>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p:txBody>
      </p:sp>
      <p:cxnSp>
        <p:nvCxnSpPr>
          <p:cNvPr id="9" name="Straight Connector 8">
            <a:extLst>
              <a:ext uri="{FF2B5EF4-FFF2-40B4-BE49-F238E27FC236}">
                <a16:creationId xmlns:a16="http://schemas.microsoft.com/office/drawing/2014/main" id="{090741DD-F96E-DAFD-4D31-2C23C002FAA5}"/>
              </a:ext>
            </a:extLst>
          </p:cNvPr>
          <p:cNvCxnSpPr>
            <a:cxnSpLocks/>
          </p:cNvCxnSpPr>
          <p:nvPr userDrawn="1"/>
        </p:nvCxnSpPr>
        <p:spPr>
          <a:xfrm>
            <a:off x="269966" y="667249"/>
            <a:ext cx="0" cy="716498"/>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48C3DB35-1FD0-8839-257A-B18B657EB3A6}"/>
              </a:ext>
            </a:extLst>
          </p:cNvPr>
          <p:cNvSpPr>
            <a:spLocks noGrp="1"/>
          </p:cNvSpPr>
          <p:nvPr>
            <p:ph type="title" hasCustomPrompt="1"/>
          </p:nvPr>
        </p:nvSpPr>
        <p:spPr>
          <a:xfrm>
            <a:off x="164116" y="1"/>
            <a:ext cx="7525553" cy="461554"/>
          </a:xfrm>
          <a:prstGeom prst="rect">
            <a:avLst/>
          </a:prstGeom>
        </p:spPr>
        <p:txBody>
          <a:bodyPr anchor="ctr">
            <a:normAutofit/>
          </a:bodyPr>
          <a:lstStyle>
            <a:lvl1pPr algn="l">
              <a:defRPr sz="1800" b="0" cap="all" baseline="0">
                <a:solidFill>
                  <a:schemeClr val="bg1"/>
                </a:solidFill>
                <a:latin typeface="Arial Nova Cond" panose="020B0506020202020204" pitchFamily="34" charset="0"/>
              </a:defRPr>
            </a:lvl1pPr>
          </a:lstStyle>
          <a:p>
            <a:r>
              <a:rPr lang="en-US"/>
              <a:t>Click to add title</a:t>
            </a:r>
          </a:p>
        </p:txBody>
      </p:sp>
      <p:sp>
        <p:nvSpPr>
          <p:cNvPr id="24" name="Slide Number Placeholder 10">
            <a:extLst>
              <a:ext uri="{FF2B5EF4-FFF2-40B4-BE49-F238E27FC236}">
                <a16:creationId xmlns:a16="http://schemas.microsoft.com/office/drawing/2014/main" id="{6F024016-A521-B09C-8A68-B7D66B9C6ED3}"/>
              </a:ext>
            </a:extLst>
          </p:cNvPr>
          <p:cNvSpPr txBox="1">
            <a:spLocks/>
          </p:cNvSpPr>
          <p:nvPr userDrawn="1"/>
        </p:nvSpPr>
        <p:spPr>
          <a:xfrm>
            <a:off x="8546406" y="0"/>
            <a:ext cx="422781" cy="46155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6AAEF17-4153-42B1-922E-BF53167750EB}" type="slidenum">
              <a:rPr lang="en-US" smtClean="0">
                <a:solidFill>
                  <a:schemeClr val="bg1"/>
                </a:solidFill>
                <a:latin typeface="Roboto Slab" pitchFamily="2" charset="0"/>
                <a:ea typeface="Roboto Slab" pitchFamily="2" charset="0"/>
              </a:rPr>
              <a:pPr algn="r"/>
              <a:t>‹#›</a:t>
            </a:fld>
            <a:endParaRPr lang="en-US">
              <a:solidFill>
                <a:schemeClr val="bg1"/>
              </a:solidFill>
              <a:latin typeface="Roboto Slab" pitchFamily="2" charset="0"/>
              <a:ea typeface="Roboto Slab" pitchFamily="2" charset="0"/>
            </a:endParaRPr>
          </a:p>
        </p:txBody>
      </p:sp>
      <p:pic>
        <p:nvPicPr>
          <p:cNvPr id="33" name="Picture 32">
            <a:extLst>
              <a:ext uri="{FF2B5EF4-FFF2-40B4-BE49-F238E27FC236}">
                <a16:creationId xmlns:a16="http://schemas.microsoft.com/office/drawing/2014/main" id="{E7536273-CB37-269E-84D3-71B6F180449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7980" y="4639101"/>
            <a:ext cx="363066" cy="359766"/>
          </a:xfrm>
          <a:prstGeom prst="rect">
            <a:avLst/>
          </a:prstGeom>
        </p:spPr>
      </p:pic>
    </p:spTree>
    <p:extLst>
      <p:ext uri="{BB962C8B-B14F-4D97-AF65-F5344CB8AC3E}">
        <p14:creationId xmlns:p14="http://schemas.microsoft.com/office/powerpoint/2010/main" val="248004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adline_Cobranded">
    <p:spTree>
      <p:nvGrpSpPr>
        <p:cNvPr id="1" name=""/>
        <p:cNvGrpSpPr/>
        <p:nvPr/>
      </p:nvGrpSpPr>
      <p:grpSpPr>
        <a:xfrm>
          <a:off x="0" y="0"/>
          <a:ext cx="0" cy="0"/>
          <a:chOff x="0" y="0"/>
          <a:chExt cx="0" cy="0"/>
        </a:xfrm>
      </p:grpSpPr>
      <p:sp>
        <p:nvSpPr>
          <p:cNvPr id="24" name="Shape 33">
            <a:extLst>
              <a:ext uri="{FF2B5EF4-FFF2-40B4-BE49-F238E27FC236}">
                <a16:creationId xmlns:a16="http://schemas.microsoft.com/office/drawing/2014/main" id="{2AC7732F-3090-73B1-E86D-8CFC25F68701}"/>
              </a:ext>
            </a:extLst>
          </p:cNvPr>
          <p:cNvSpPr/>
          <p:nvPr userDrawn="1"/>
        </p:nvSpPr>
        <p:spPr>
          <a:xfrm>
            <a:off x="-1" y="0"/>
            <a:ext cx="9144001" cy="464979"/>
          </a:xfrm>
          <a:prstGeom prst="rect">
            <a:avLst/>
          </a:prstGeom>
          <a:solidFill>
            <a:srgbClr val="113C5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5" name="Group 24">
            <a:extLst>
              <a:ext uri="{FF2B5EF4-FFF2-40B4-BE49-F238E27FC236}">
                <a16:creationId xmlns:a16="http://schemas.microsoft.com/office/drawing/2014/main" id="{BB7D55E2-B40D-A8F8-0247-409AF6F60C2C}"/>
              </a:ext>
            </a:extLst>
          </p:cNvPr>
          <p:cNvGrpSpPr/>
          <p:nvPr userDrawn="1"/>
        </p:nvGrpSpPr>
        <p:grpSpPr>
          <a:xfrm>
            <a:off x="7998259" y="0"/>
            <a:ext cx="1154334" cy="464979"/>
            <a:chOff x="7998259" y="3259"/>
            <a:chExt cx="1154334" cy="464979"/>
          </a:xfrm>
        </p:grpSpPr>
        <p:sp>
          <p:nvSpPr>
            <p:cNvPr id="28" name="Freeform: Shape 27">
              <a:extLst>
                <a:ext uri="{FF2B5EF4-FFF2-40B4-BE49-F238E27FC236}">
                  <a16:creationId xmlns:a16="http://schemas.microsoft.com/office/drawing/2014/main" id="{EEDFE036-2CCD-DA69-9105-84554150DDF4}"/>
                </a:ext>
              </a:extLst>
            </p:cNvPr>
            <p:cNvSpPr/>
            <p:nvPr/>
          </p:nvSpPr>
          <p:spPr>
            <a:xfrm>
              <a:off x="7998259" y="3259"/>
              <a:ext cx="1154334" cy="464979"/>
            </a:xfrm>
            <a:custGeom>
              <a:avLst/>
              <a:gdLst>
                <a:gd name="connsiteX0" fmla="*/ 268485 w 1154334"/>
                <a:gd name="connsiteY0" fmla="*/ 0 h 464979"/>
                <a:gd name="connsiteX1" fmla="*/ 0 w 1154334"/>
                <a:gd name="connsiteY1" fmla="*/ 464980 h 464979"/>
                <a:gd name="connsiteX2" fmla="*/ 1154334 w 1154334"/>
                <a:gd name="connsiteY2" fmla="*/ 464980 h 464979"/>
                <a:gd name="connsiteX3" fmla="*/ 1154334 w 1154334"/>
                <a:gd name="connsiteY3" fmla="*/ 0 h 464979"/>
                <a:gd name="connsiteX4" fmla="*/ 268485 w 1154334"/>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334" h="464979">
                  <a:moveTo>
                    <a:pt x="268485" y="0"/>
                  </a:moveTo>
                  <a:lnTo>
                    <a:pt x="0" y="464980"/>
                  </a:lnTo>
                  <a:lnTo>
                    <a:pt x="1154334" y="464980"/>
                  </a:lnTo>
                  <a:lnTo>
                    <a:pt x="1154334" y="0"/>
                  </a:lnTo>
                  <a:lnTo>
                    <a:pt x="268485" y="0"/>
                  </a:lnTo>
                  <a:close/>
                </a:path>
              </a:pathLst>
            </a:custGeom>
            <a:solidFill>
              <a:schemeClr val="accent1"/>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B742FB7-7E60-878D-A491-1C32265AEA26}"/>
                </a:ext>
              </a:extLst>
            </p:cNvPr>
            <p:cNvSpPr/>
            <p:nvPr userDrawn="1"/>
          </p:nvSpPr>
          <p:spPr>
            <a:xfrm>
              <a:off x="8202257"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6"/>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0B28075-57C0-6397-F8BB-DB612F7DD397}"/>
                </a:ext>
              </a:extLst>
            </p:cNvPr>
            <p:cNvSpPr/>
            <p:nvPr/>
          </p:nvSpPr>
          <p:spPr>
            <a:xfrm>
              <a:off x="8446434"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3"/>
            </a:solidFill>
            <a:ln w="0" cap="flat">
              <a:noFill/>
              <a:prstDash val="solid"/>
              <a:miter/>
            </a:ln>
          </p:spPr>
          <p:txBody>
            <a:bodyPr rtlCol="0" anchor="ctr"/>
            <a:lstStyle/>
            <a:p>
              <a:endParaRPr lang="en-US"/>
            </a:p>
          </p:txBody>
        </p:sp>
      </p:grpSp>
      <p:sp>
        <p:nvSpPr>
          <p:cNvPr id="2" name="Content Placeholder 2">
            <a:extLst>
              <a:ext uri="{FF2B5EF4-FFF2-40B4-BE49-F238E27FC236}">
                <a16:creationId xmlns:a16="http://schemas.microsoft.com/office/drawing/2014/main" id="{ECFD94B7-B839-4FDA-0BA3-B38639451E2E}"/>
              </a:ext>
            </a:extLst>
          </p:cNvPr>
          <p:cNvSpPr>
            <a:spLocks noGrp="1"/>
          </p:cNvSpPr>
          <p:nvPr>
            <p:ph idx="1" hasCustomPrompt="1"/>
          </p:nvPr>
        </p:nvSpPr>
        <p:spPr>
          <a:xfrm>
            <a:off x="391884" y="1533524"/>
            <a:ext cx="8542467" cy="3151681"/>
          </a:xfrm>
          <a:prstGeom prst="rect">
            <a:avLst/>
          </a:prstGeom>
        </p:spPr>
        <p:txBody>
          <a:bodyPr/>
          <a:lstStyle>
            <a:lvl1pPr algn="l">
              <a:defRPr sz="2000">
                <a:latin typeface="Arial Nova Cond" panose="020B0506020202020204" pitchFamily="34" charset="0"/>
                <a:ea typeface="Arial Nova Cond" panose="020B0506020202020204" pitchFamily="34" charset="0"/>
              </a:defRPr>
            </a:lvl1pPr>
            <a:lvl2pPr algn="l">
              <a:defRPr sz="1800">
                <a:latin typeface="Arial Nova Cond" panose="020B0506020202020204" pitchFamily="34" charset="0"/>
                <a:ea typeface="Arial Nova Cond" panose="020B0506020202020204" pitchFamily="34" charset="0"/>
              </a:defRPr>
            </a:lvl2pPr>
            <a:lvl3pPr algn="l">
              <a:defRPr sz="1600">
                <a:latin typeface="Arial Nova Cond" panose="020B0506020202020204" pitchFamily="34" charset="0"/>
                <a:ea typeface="Arial Nova Cond" panose="020B0506020202020204" pitchFamily="34" charset="0"/>
              </a:defRPr>
            </a:lvl3pPr>
            <a:lvl4pPr algn="l">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87FFC69E-6D9F-A370-2DBB-73FC7F031697}"/>
              </a:ext>
            </a:extLst>
          </p:cNvPr>
          <p:cNvSpPr>
            <a:spLocks noGrp="1"/>
          </p:cNvSpPr>
          <p:nvPr>
            <p:ph idx="10" hasCustomPrompt="1"/>
          </p:nvPr>
        </p:nvSpPr>
        <p:spPr>
          <a:xfrm>
            <a:off x="357051" y="684665"/>
            <a:ext cx="8612136" cy="699081"/>
          </a:xfrm>
          <a:prstGeom prst="rect">
            <a:avLst/>
          </a:prstGeom>
        </p:spPr>
        <p:txBody>
          <a:bodyPr wrap="square" anchor="ctr" anchorCtr="0">
            <a:noAutofit/>
          </a:bodyPr>
          <a:lstStyle>
            <a:lvl1pPr marL="0" indent="0" algn="l">
              <a:lnSpc>
                <a:spcPts val="2800"/>
              </a:lnSpc>
              <a:buNone/>
              <a:defRPr sz="2500" b="0">
                <a:solidFill>
                  <a:schemeClr val="accent3"/>
                </a:solidFill>
                <a:latin typeface="Amasis MT Pro Medium" panose="02040604050005020304" pitchFamily="18" charset="0"/>
                <a:ea typeface="Amasis MT Pro Medium" panose="02040604050005020304" pitchFamily="18" charset="0"/>
              </a:defRPr>
            </a:lvl1pPr>
            <a:lvl2pPr>
              <a:defRPr sz="1800">
                <a:latin typeface="Arial Nova Cond" panose="020B0506020202020204" pitchFamily="34" charset="0"/>
                <a:ea typeface="Arial Nova Cond" panose="020B0506020202020204" pitchFamily="34" charset="0"/>
              </a:defRPr>
            </a:lvl2pPr>
            <a:lvl3pPr>
              <a:defRPr sz="1600">
                <a:latin typeface="Arial Nova Cond" panose="020B0506020202020204" pitchFamily="34" charset="0"/>
                <a:ea typeface="Arial Nova Cond" panose="020B0506020202020204" pitchFamily="34" charset="0"/>
              </a:defRPr>
            </a:lvl3pPr>
            <a:lvl4pPr>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p:txBody>
      </p:sp>
      <p:cxnSp>
        <p:nvCxnSpPr>
          <p:cNvPr id="9" name="Straight Connector 8">
            <a:extLst>
              <a:ext uri="{FF2B5EF4-FFF2-40B4-BE49-F238E27FC236}">
                <a16:creationId xmlns:a16="http://schemas.microsoft.com/office/drawing/2014/main" id="{090741DD-F96E-DAFD-4D31-2C23C002FAA5}"/>
              </a:ext>
            </a:extLst>
          </p:cNvPr>
          <p:cNvCxnSpPr>
            <a:cxnSpLocks/>
          </p:cNvCxnSpPr>
          <p:nvPr userDrawn="1"/>
        </p:nvCxnSpPr>
        <p:spPr>
          <a:xfrm>
            <a:off x="269966" y="667249"/>
            <a:ext cx="0" cy="716498"/>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48C3DB35-1FD0-8839-257A-B18B657EB3A6}"/>
              </a:ext>
            </a:extLst>
          </p:cNvPr>
          <p:cNvSpPr>
            <a:spLocks noGrp="1"/>
          </p:cNvSpPr>
          <p:nvPr>
            <p:ph type="title" hasCustomPrompt="1"/>
          </p:nvPr>
        </p:nvSpPr>
        <p:spPr>
          <a:xfrm>
            <a:off x="164116" y="1"/>
            <a:ext cx="7525553" cy="461554"/>
          </a:xfrm>
          <a:prstGeom prst="rect">
            <a:avLst/>
          </a:prstGeom>
        </p:spPr>
        <p:txBody>
          <a:bodyPr anchor="ctr">
            <a:normAutofit/>
          </a:bodyPr>
          <a:lstStyle>
            <a:lvl1pPr algn="l">
              <a:defRPr sz="1800" b="0" cap="all" baseline="0">
                <a:solidFill>
                  <a:schemeClr val="bg1"/>
                </a:solidFill>
                <a:latin typeface="Arial Nova Cond" panose="020B0506020202020204" pitchFamily="34" charset="0"/>
              </a:defRPr>
            </a:lvl1pPr>
          </a:lstStyle>
          <a:p>
            <a:r>
              <a:rPr lang="en-US"/>
              <a:t>Click to add title</a:t>
            </a:r>
          </a:p>
        </p:txBody>
      </p:sp>
      <p:sp>
        <p:nvSpPr>
          <p:cNvPr id="10" name="Slide Number Placeholder 10">
            <a:extLst>
              <a:ext uri="{FF2B5EF4-FFF2-40B4-BE49-F238E27FC236}">
                <a16:creationId xmlns:a16="http://schemas.microsoft.com/office/drawing/2014/main" id="{2E94EB1C-8B66-A584-5AC4-53C31A5F38F1}"/>
              </a:ext>
            </a:extLst>
          </p:cNvPr>
          <p:cNvSpPr txBox="1">
            <a:spLocks/>
          </p:cNvSpPr>
          <p:nvPr userDrawn="1"/>
        </p:nvSpPr>
        <p:spPr>
          <a:xfrm>
            <a:off x="8546406" y="0"/>
            <a:ext cx="422781" cy="46155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6AAEF17-4153-42B1-922E-BF53167750EB}" type="slidenum">
              <a:rPr lang="en-US" smtClean="0">
                <a:solidFill>
                  <a:schemeClr val="bg1"/>
                </a:solidFill>
                <a:latin typeface="Roboto Slab" pitchFamily="2" charset="0"/>
                <a:ea typeface="Roboto Slab" pitchFamily="2" charset="0"/>
              </a:rPr>
              <a:pPr algn="r"/>
              <a:t>‹#›</a:t>
            </a:fld>
            <a:endParaRPr lang="en-US">
              <a:solidFill>
                <a:schemeClr val="bg1"/>
              </a:solidFill>
              <a:latin typeface="Roboto Slab" pitchFamily="2" charset="0"/>
              <a:ea typeface="Roboto Slab" pitchFamily="2" charset="0"/>
            </a:endParaRPr>
          </a:p>
        </p:txBody>
      </p:sp>
      <p:pic>
        <p:nvPicPr>
          <p:cNvPr id="18" name="Picture 17">
            <a:extLst>
              <a:ext uri="{FF2B5EF4-FFF2-40B4-BE49-F238E27FC236}">
                <a16:creationId xmlns:a16="http://schemas.microsoft.com/office/drawing/2014/main" id="{7F0ED083-6AFD-B187-C428-752AE2651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7980" y="4639101"/>
            <a:ext cx="363066" cy="359766"/>
          </a:xfrm>
          <a:prstGeom prst="rect">
            <a:avLst/>
          </a:prstGeom>
        </p:spPr>
      </p:pic>
      <p:sp>
        <p:nvSpPr>
          <p:cNvPr id="26" name="Picture Placeholder 4">
            <a:extLst>
              <a:ext uri="{FF2B5EF4-FFF2-40B4-BE49-F238E27FC236}">
                <a16:creationId xmlns:a16="http://schemas.microsoft.com/office/drawing/2014/main" id="{84023DC6-7ECF-854E-76B9-5A838536E07C}"/>
              </a:ext>
            </a:extLst>
          </p:cNvPr>
          <p:cNvSpPr>
            <a:spLocks noGrp="1"/>
          </p:cNvSpPr>
          <p:nvPr>
            <p:ph type="pic" sz="quarter" idx="14" hasCustomPrompt="1"/>
          </p:nvPr>
        </p:nvSpPr>
        <p:spPr>
          <a:xfrm>
            <a:off x="162954" y="4615917"/>
            <a:ext cx="781366" cy="382950"/>
          </a:xfrm>
        </p:spPr>
        <p:txBody>
          <a:bodyPr anchor="ctr">
            <a:noAutofit/>
          </a:bodyPr>
          <a:lstStyle>
            <a:lvl1pPr marL="0" indent="0" algn="l">
              <a:buNone/>
              <a:defRPr sz="1200">
                <a:solidFill>
                  <a:schemeClr val="tx1"/>
                </a:solidFill>
                <a:latin typeface="Arial Nova Cond" panose="020B0506020202020204" pitchFamily="34" charset="0"/>
              </a:defRPr>
            </a:lvl1pPr>
          </a:lstStyle>
          <a:p>
            <a:r>
              <a:rPr lang="en-US"/>
              <a:t>Company </a:t>
            </a:r>
            <a:br>
              <a:rPr lang="en-US"/>
            </a:br>
            <a:r>
              <a:rPr lang="en-US"/>
              <a:t>2 Logo</a:t>
            </a:r>
          </a:p>
        </p:txBody>
      </p:sp>
      <p:sp>
        <p:nvSpPr>
          <p:cNvPr id="27" name="Picture Placeholder 4">
            <a:extLst>
              <a:ext uri="{FF2B5EF4-FFF2-40B4-BE49-F238E27FC236}">
                <a16:creationId xmlns:a16="http://schemas.microsoft.com/office/drawing/2014/main" id="{80E12AF2-DBB6-295F-0872-EEECFA488400}"/>
              </a:ext>
            </a:extLst>
          </p:cNvPr>
          <p:cNvSpPr>
            <a:spLocks noGrp="1"/>
          </p:cNvSpPr>
          <p:nvPr>
            <p:ph type="pic" sz="quarter" idx="15" hasCustomPrompt="1"/>
          </p:nvPr>
        </p:nvSpPr>
        <p:spPr>
          <a:xfrm>
            <a:off x="1048171" y="4615917"/>
            <a:ext cx="781366" cy="382950"/>
          </a:xfrm>
        </p:spPr>
        <p:txBody>
          <a:bodyPr anchor="ctr">
            <a:noAutofit/>
          </a:bodyPr>
          <a:lstStyle>
            <a:lvl1pPr marL="0" indent="0" algn="l">
              <a:buNone/>
              <a:defRPr sz="1200">
                <a:solidFill>
                  <a:schemeClr val="tx1"/>
                </a:solidFill>
                <a:latin typeface="Arial Nova Cond" panose="020B0506020202020204" pitchFamily="34" charset="0"/>
              </a:defRPr>
            </a:lvl1pPr>
          </a:lstStyle>
          <a:p>
            <a:r>
              <a:rPr lang="en-US"/>
              <a:t>Company </a:t>
            </a:r>
            <a:br>
              <a:rPr lang="en-US"/>
            </a:br>
            <a:r>
              <a:rPr lang="en-US"/>
              <a:t>2 Logo</a:t>
            </a:r>
          </a:p>
        </p:txBody>
      </p:sp>
    </p:spTree>
    <p:extLst>
      <p:ext uri="{BB962C8B-B14F-4D97-AF65-F5344CB8AC3E}">
        <p14:creationId xmlns:p14="http://schemas.microsoft.com/office/powerpoint/2010/main" val="381265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Photo">
    <p:spTree>
      <p:nvGrpSpPr>
        <p:cNvPr id="1" name=""/>
        <p:cNvGrpSpPr/>
        <p:nvPr/>
      </p:nvGrpSpPr>
      <p:grpSpPr>
        <a:xfrm>
          <a:off x="0" y="0"/>
          <a:ext cx="0" cy="0"/>
          <a:chOff x="0" y="0"/>
          <a:chExt cx="0" cy="0"/>
        </a:xfrm>
      </p:grpSpPr>
      <p:sp>
        <p:nvSpPr>
          <p:cNvPr id="10" name="Shape 33">
            <a:extLst>
              <a:ext uri="{FF2B5EF4-FFF2-40B4-BE49-F238E27FC236}">
                <a16:creationId xmlns:a16="http://schemas.microsoft.com/office/drawing/2014/main" id="{46405F58-8530-B4ED-0E1F-21D719D0B2DD}"/>
              </a:ext>
            </a:extLst>
          </p:cNvPr>
          <p:cNvSpPr/>
          <p:nvPr userDrawn="1"/>
        </p:nvSpPr>
        <p:spPr>
          <a:xfrm>
            <a:off x="-1" y="0"/>
            <a:ext cx="9144001" cy="464979"/>
          </a:xfrm>
          <a:prstGeom prst="rect">
            <a:avLst/>
          </a:prstGeom>
          <a:solidFill>
            <a:srgbClr val="113C5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Group 10">
            <a:extLst>
              <a:ext uri="{FF2B5EF4-FFF2-40B4-BE49-F238E27FC236}">
                <a16:creationId xmlns:a16="http://schemas.microsoft.com/office/drawing/2014/main" id="{93C4E36A-92DC-AB4E-4014-02A9A880835B}"/>
              </a:ext>
            </a:extLst>
          </p:cNvPr>
          <p:cNvGrpSpPr/>
          <p:nvPr userDrawn="1"/>
        </p:nvGrpSpPr>
        <p:grpSpPr>
          <a:xfrm>
            <a:off x="7998259" y="0"/>
            <a:ext cx="1154334" cy="464979"/>
            <a:chOff x="7998259" y="3259"/>
            <a:chExt cx="1154334" cy="464979"/>
          </a:xfrm>
        </p:grpSpPr>
        <p:sp>
          <p:nvSpPr>
            <p:cNvPr id="12" name="Freeform: Shape 11">
              <a:extLst>
                <a:ext uri="{FF2B5EF4-FFF2-40B4-BE49-F238E27FC236}">
                  <a16:creationId xmlns:a16="http://schemas.microsoft.com/office/drawing/2014/main" id="{7FD2E2DD-C6B8-A8AF-5C55-201B1A7E48B2}"/>
                </a:ext>
              </a:extLst>
            </p:cNvPr>
            <p:cNvSpPr/>
            <p:nvPr/>
          </p:nvSpPr>
          <p:spPr>
            <a:xfrm>
              <a:off x="7998259" y="3259"/>
              <a:ext cx="1154334" cy="464979"/>
            </a:xfrm>
            <a:custGeom>
              <a:avLst/>
              <a:gdLst>
                <a:gd name="connsiteX0" fmla="*/ 268485 w 1154334"/>
                <a:gd name="connsiteY0" fmla="*/ 0 h 464979"/>
                <a:gd name="connsiteX1" fmla="*/ 0 w 1154334"/>
                <a:gd name="connsiteY1" fmla="*/ 464980 h 464979"/>
                <a:gd name="connsiteX2" fmla="*/ 1154334 w 1154334"/>
                <a:gd name="connsiteY2" fmla="*/ 464980 h 464979"/>
                <a:gd name="connsiteX3" fmla="*/ 1154334 w 1154334"/>
                <a:gd name="connsiteY3" fmla="*/ 0 h 464979"/>
                <a:gd name="connsiteX4" fmla="*/ 268485 w 1154334"/>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334" h="464979">
                  <a:moveTo>
                    <a:pt x="268485" y="0"/>
                  </a:moveTo>
                  <a:lnTo>
                    <a:pt x="0" y="464980"/>
                  </a:lnTo>
                  <a:lnTo>
                    <a:pt x="1154334" y="464980"/>
                  </a:lnTo>
                  <a:lnTo>
                    <a:pt x="1154334" y="0"/>
                  </a:lnTo>
                  <a:lnTo>
                    <a:pt x="268485" y="0"/>
                  </a:lnTo>
                  <a:close/>
                </a:path>
              </a:pathLst>
            </a:custGeom>
            <a:solidFill>
              <a:schemeClr val="accent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D04AC9A-E708-C901-CCF6-B76693866B0E}"/>
                </a:ext>
              </a:extLst>
            </p:cNvPr>
            <p:cNvSpPr/>
            <p:nvPr userDrawn="1"/>
          </p:nvSpPr>
          <p:spPr>
            <a:xfrm>
              <a:off x="8202257"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6"/>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933796A-DEF0-A703-7178-22CE958793B9}"/>
                </a:ext>
              </a:extLst>
            </p:cNvPr>
            <p:cNvSpPr/>
            <p:nvPr/>
          </p:nvSpPr>
          <p:spPr>
            <a:xfrm>
              <a:off x="8446434"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3"/>
            </a:solidFill>
            <a:ln w="0" cap="flat">
              <a:noFill/>
              <a:prstDash val="solid"/>
              <a:miter/>
            </a:ln>
          </p:spPr>
          <p:txBody>
            <a:bodyPr rtlCol="0" anchor="ctr"/>
            <a:lstStyle/>
            <a:p>
              <a:endParaRPr lang="en-US"/>
            </a:p>
          </p:txBody>
        </p:sp>
      </p:grpSp>
      <p:sp>
        <p:nvSpPr>
          <p:cNvPr id="27" name="Picture Placeholder 2">
            <a:extLst>
              <a:ext uri="{FF2B5EF4-FFF2-40B4-BE49-F238E27FC236}">
                <a16:creationId xmlns:a16="http://schemas.microsoft.com/office/drawing/2014/main" id="{B556867C-F7A7-33D1-2CD8-7DF91A0FBA0C}"/>
              </a:ext>
            </a:extLst>
          </p:cNvPr>
          <p:cNvSpPr>
            <a:spLocks noGrp="1" noChangeAspect="1"/>
          </p:cNvSpPr>
          <p:nvPr>
            <p:ph type="pic" idx="14"/>
          </p:nvPr>
        </p:nvSpPr>
        <p:spPr>
          <a:xfrm>
            <a:off x="4269296" y="461555"/>
            <a:ext cx="4874704" cy="4674261"/>
          </a:xfrm>
          <a:prstGeom prst="rect">
            <a:avLst/>
          </a:prstGeom>
        </p:spPr>
        <p:txBody>
          <a:bodyPr anchor="t"/>
          <a:lstStyle>
            <a:lvl1pPr marL="0" indent="0">
              <a:buNone/>
              <a:defRPr sz="2400">
                <a:latin typeface="Arial Nova Cond" panose="020B0506020202020204" pitchFamily="34" charset="0"/>
                <a:ea typeface="Arial Nova Cond" panose="020B0506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Content Placeholder 2">
            <a:extLst>
              <a:ext uri="{FF2B5EF4-FFF2-40B4-BE49-F238E27FC236}">
                <a16:creationId xmlns:a16="http://schemas.microsoft.com/office/drawing/2014/main" id="{87FFC69E-6D9F-A370-2DBB-73FC7F031697}"/>
              </a:ext>
            </a:extLst>
          </p:cNvPr>
          <p:cNvSpPr>
            <a:spLocks noGrp="1"/>
          </p:cNvSpPr>
          <p:nvPr>
            <p:ph idx="10" hasCustomPrompt="1"/>
          </p:nvPr>
        </p:nvSpPr>
        <p:spPr>
          <a:xfrm>
            <a:off x="357051" y="684665"/>
            <a:ext cx="2205174" cy="4068310"/>
          </a:xfrm>
          <a:prstGeom prst="rect">
            <a:avLst/>
          </a:prstGeom>
        </p:spPr>
        <p:txBody>
          <a:bodyPr wrap="square" anchor="ctr" anchorCtr="0">
            <a:noAutofit/>
          </a:bodyPr>
          <a:lstStyle>
            <a:lvl1pPr marL="0" indent="0">
              <a:lnSpc>
                <a:spcPts val="2800"/>
              </a:lnSpc>
              <a:buNone/>
              <a:defRPr sz="2500" b="0">
                <a:solidFill>
                  <a:schemeClr val="accent3"/>
                </a:solidFill>
                <a:latin typeface="Amasis MT Pro Medium" panose="02040604050005020304" pitchFamily="18" charset="0"/>
                <a:ea typeface="Amasis MT Pro Medium" panose="02040604050005020304" pitchFamily="18" charset="0"/>
              </a:defRPr>
            </a:lvl1pPr>
            <a:lvl2pPr>
              <a:defRPr sz="1800">
                <a:latin typeface="Arial Nova Cond" panose="020B0506020202020204" pitchFamily="34" charset="0"/>
                <a:ea typeface="Arial Nova Cond" panose="020B0506020202020204" pitchFamily="34" charset="0"/>
              </a:defRPr>
            </a:lvl2pPr>
            <a:lvl3pPr>
              <a:defRPr sz="1600">
                <a:latin typeface="Arial Nova Cond" panose="020B0506020202020204" pitchFamily="34" charset="0"/>
                <a:ea typeface="Arial Nova Cond" panose="020B0506020202020204" pitchFamily="34" charset="0"/>
              </a:defRPr>
            </a:lvl3pPr>
            <a:lvl4pPr>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p:txBody>
      </p:sp>
      <p:sp>
        <p:nvSpPr>
          <p:cNvPr id="17" name="Title 1">
            <a:extLst>
              <a:ext uri="{FF2B5EF4-FFF2-40B4-BE49-F238E27FC236}">
                <a16:creationId xmlns:a16="http://schemas.microsoft.com/office/drawing/2014/main" id="{48C3DB35-1FD0-8839-257A-B18B657EB3A6}"/>
              </a:ext>
            </a:extLst>
          </p:cNvPr>
          <p:cNvSpPr>
            <a:spLocks noGrp="1"/>
          </p:cNvSpPr>
          <p:nvPr>
            <p:ph type="title" hasCustomPrompt="1"/>
          </p:nvPr>
        </p:nvSpPr>
        <p:spPr>
          <a:xfrm>
            <a:off x="164116" y="1"/>
            <a:ext cx="7525553" cy="461554"/>
          </a:xfrm>
          <a:prstGeom prst="rect">
            <a:avLst/>
          </a:prstGeom>
        </p:spPr>
        <p:txBody>
          <a:bodyPr anchor="ctr">
            <a:normAutofit/>
          </a:bodyPr>
          <a:lstStyle>
            <a:lvl1pPr>
              <a:defRPr sz="1800" b="0" cap="all" baseline="0">
                <a:solidFill>
                  <a:schemeClr val="bg1"/>
                </a:solidFill>
                <a:latin typeface="Arial Nova Cond" panose="020B0506020202020204" pitchFamily="34" charset="0"/>
              </a:defRPr>
            </a:lvl1pPr>
          </a:lstStyle>
          <a:p>
            <a:r>
              <a:rPr lang="en-US"/>
              <a:t>Click to add title</a:t>
            </a:r>
          </a:p>
        </p:txBody>
      </p:sp>
      <p:cxnSp>
        <p:nvCxnSpPr>
          <p:cNvPr id="7" name="Straight Connector 6">
            <a:extLst>
              <a:ext uri="{FF2B5EF4-FFF2-40B4-BE49-F238E27FC236}">
                <a16:creationId xmlns:a16="http://schemas.microsoft.com/office/drawing/2014/main" id="{B26945D3-1C3F-84C8-0831-4E316A8CD88D}"/>
              </a:ext>
            </a:extLst>
          </p:cNvPr>
          <p:cNvCxnSpPr>
            <a:cxnSpLocks/>
          </p:cNvCxnSpPr>
          <p:nvPr userDrawn="1"/>
        </p:nvCxnSpPr>
        <p:spPr>
          <a:xfrm>
            <a:off x="269966" y="1084881"/>
            <a:ext cx="0" cy="3045417"/>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24" name="Slide Number Placeholder 10">
            <a:extLst>
              <a:ext uri="{FF2B5EF4-FFF2-40B4-BE49-F238E27FC236}">
                <a16:creationId xmlns:a16="http://schemas.microsoft.com/office/drawing/2014/main" id="{68B16087-7D19-CBDD-E3D6-4E1584493678}"/>
              </a:ext>
            </a:extLst>
          </p:cNvPr>
          <p:cNvSpPr txBox="1">
            <a:spLocks/>
          </p:cNvSpPr>
          <p:nvPr userDrawn="1"/>
        </p:nvSpPr>
        <p:spPr>
          <a:xfrm>
            <a:off x="8546406" y="0"/>
            <a:ext cx="422781" cy="46155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6AAEF17-4153-42B1-922E-BF53167750EB}" type="slidenum">
              <a:rPr lang="en-US" smtClean="0">
                <a:solidFill>
                  <a:schemeClr val="bg1"/>
                </a:solidFill>
                <a:latin typeface="Roboto Slab" pitchFamily="2" charset="0"/>
                <a:ea typeface="Roboto Slab" pitchFamily="2" charset="0"/>
              </a:rPr>
              <a:pPr algn="r"/>
              <a:t>‹#›</a:t>
            </a:fld>
            <a:endParaRPr lang="en-US">
              <a:solidFill>
                <a:schemeClr val="bg1"/>
              </a:solidFill>
              <a:latin typeface="Roboto Slab" pitchFamily="2" charset="0"/>
              <a:ea typeface="Roboto Slab" pitchFamily="2" charset="0"/>
            </a:endParaRPr>
          </a:p>
        </p:txBody>
      </p:sp>
      <p:pic>
        <p:nvPicPr>
          <p:cNvPr id="8" name="Picture 7">
            <a:extLst>
              <a:ext uri="{FF2B5EF4-FFF2-40B4-BE49-F238E27FC236}">
                <a16:creationId xmlns:a16="http://schemas.microsoft.com/office/drawing/2014/main" id="{08175377-3943-C0E1-3F6A-F2E57CA212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7980" y="4639101"/>
            <a:ext cx="363066" cy="359766"/>
          </a:xfrm>
          <a:prstGeom prst="rect">
            <a:avLst/>
          </a:prstGeom>
        </p:spPr>
      </p:pic>
    </p:spTree>
    <p:extLst>
      <p:ext uri="{BB962C8B-B14F-4D97-AF65-F5344CB8AC3E}">
        <p14:creationId xmlns:p14="http://schemas.microsoft.com/office/powerpoint/2010/main" val="313766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Photo_Cobranded">
    <p:spTree>
      <p:nvGrpSpPr>
        <p:cNvPr id="1" name=""/>
        <p:cNvGrpSpPr/>
        <p:nvPr/>
      </p:nvGrpSpPr>
      <p:grpSpPr>
        <a:xfrm>
          <a:off x="0" y="0"/>
          <a:ext cx="0" cy="0"/>
          <a:chOff x="0" y="0"/>
          <a:chExt cx="0" cy="0"/>
        </a:xfrm>
      </p:grpSpPr>
      <p:sp>
        <p:nvSpPr>
          <p:cNvPr id="9" name="Shape 33">
            <a:extLst>
              <a:ext uri="{FF2B5EF4-FFF2-40B4-BE49-F238E27FC236}">
                <a16:creationId xmlns:a16="http://schemas.microsoft.com/office/drawing/2014/main" id="{E8458910-1440-A090-2221-614C0D3F3CAB}"/>
              </a:ext>
            </a:extLst>
          </p:cNvPr>
          <p:cNvSpPr/>
          <p:nvPr userDrawn="1"/>
        </p:nvSpPr>
        <p:spPr>
          <a:xfrm>
            <a:off x="-1" y="0"/>
            <a:ext cx="9144001" cy="464979"/>
          </a:xfrm>
          <a:prstGeom prst="rect">
            <a:avLst/>
          </a:prstGeom>
          <a:solidFill>
            <a:srgbClr val="113C5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0" name="Group 9">
            <a:extLst>
              <a:ext uri="{FF2B5EF4-FFF2-40B4-BE49-F238E27FC236}">
                <a16:creationId xmlns:a16="http://schemas.microsoft.com/office/drawing/2014/main" id="{1680DE59-3AA3-C2B7-CB0F-16FF0D1FBF4C}"/>
              </a:ext>
            </a:extLst>
          </p:cNvPr>
          <p:cNvGrpSpPr/>
          <p:nvPr userDrawn="1"/>
        </p:nvGrpSpPr>
        <p:grpSpPr>
          <a:xfrm>
            <a:off x="7998259" y="0"/>
            <a:ext cx="1154334" cy="464979"/>
            <a:chOff x="7998259" y="3259"/>
            <a:chExt cx="1154334" cy="464979"/>
          </a:xfrm>
        </p:grpSpPr>
        <p:sp>
          <p:nvSpPr>
            <p:cNvPr id="11" name="Freeform: Shape 10">
              <a:extLst>
                <a:ext uri="{FF2B5EF4-FFF2-40B4-BE49-F238E27FC236}">
                  <a16:creationId xmlns:a16="http://schemas.microsoft.com/office/drawing/2014/main" id="{454AB741-3BC1-8A8F-9EA6-12FFFA15D4B6}"/>
                </a:ext>
              </a:extLst>
            </p:cNvPr>
            <p:cNvSpPr/>
            <p:nvPr/>
          </p:nvSpPr>
          <p:spPr>
            <a:xfrm>
              <a:off x="7998259" y="3259"/>
              <a:ext cx="1154334" cy="464979"/>
            </a:xfrm>
            <a:custGeom>
              <a:avLst/>
              <a:gdLst>
                <a:gd name="connsiteX0" fmla="*/ 268485 w 1154334"/>
                <a:gd name="connsiteY0" fmla="*/ 0 h 464979"/>
                <a:gd name="connsiteX1" fmla="*/ 0 w 1154334"/>
                <a:gd name="connsiteY1" fmla="*/ 464980 h 464979"/>
                <a:gd name="connsiteX2" fmla="*/ 1154334 w 1154334"/>
                <a:gd name="connsiteY2" fmla="*/ 464980 h 464979"/>
                <a:gd name="connsiteX3" fmla="*/ 1154334 w 1154334"/>
                <a:gd name="connsiteY3" fmla="*/ 0 h 464979"/>
                <a:gd name="connsiteX4" fmla="*/ 268485 w 1154334"/>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334" h="464979">
                  <a:moveTo>
                    <a:pt x="268485" y="0"/>
                  </a:moveTo>
                  <a:lnTo>
                    <a:pt x="0" y="464980"/>
                  </a:lnTo>
                  <a:lnTo>
                    <a:pt x="1154334" y="464980"/>
                  </a:lnTo>
                  <a:lnTo>
                    <a:pt x="1154334" y="0"/>
                  </a:lnTo>
                  <a:lnTo>
                    <a:pt x="268485" y="0"/>
                  </a:lnTo>
                  <a:close/>
                </a:path>
              </a:pathLst>
            </a:custGeom>
            <a:solidFill>
              <a:schemeClr val="accent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7913F8C-C3F8-98C0-5033-E91F6C53FF6D}"/>
                </a:ext>
              </a:extLst>
            </p:cNvPr>
            <p:cNvSpPr/>
            <p:nvPr userDrawn="1"/>
          </p:nvSpPr>
          <p:spPr>
            <a:xfrm>
              <a:off x="8202257"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6"/>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248D4-DD27-4B70-0F32-D92DE9A55B4A}"/>
                </a:ext>
              </a:extLst>
            </p:cNvPr>
            <p:cNvSpPr/>
            <p:nvPr/>
          </p:nvSpPr>
          <p:spPr>
            <a:xfrm>
              <a:off x="8446434"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3"/>
            </a:solidFill>
            <a:ln w="0" cap="flat">
              <a:noFill/>
              <a:prstDash val="solid"/>
              <a:miter/>
            </a:ln>
          </p:spPr>
          <p:txBody>
            <a:bodyPr rtlCol="0" anchor="ctr"/>
            <a:lstStyle/>
            <a:p>
              <a:endParaRPr lang="en-US"/>
            </a:p>
          </p:txBody>
        </p:sp>
      </p:grpSp>
      <p:sp>
        <p:nvSpPr>
          <p:cNvPr id="27" name="Picture Placeholder 2">
            <a:extLst>
              <a:ext uri="{FF2B5EF4-FFF2-40B4-BE49-F238E27FC236}">
                <a16:creationId xmlns:a16="http://schemas.microsoft.com/office/drawing/2014/main" id="{B556867C-F7A7-33D1-2CD8-7DF91A0FBA0C}"/>
              </a:ext>
            </a:extLst>
          </p:cNvPr>
          <p:cNvSpPr>
            <a:spLocks noGrp="1" noChangeAspect="1"/>
          </p:cNvSpPr>
          <p:nvPr>
            <p:ph type="pic" idx="14"/>
          </p:nvPr>
        </p:nvSpPr>
        <p:spPr>
          <a:xfrm>
            <a:off x="4269296" y="461555"/>
            <a:ext cx="4874704" cy="4674261"/>
          </a:xfrm>
          <a:prstGeom prst="rect">
            <a:avLst/>
          </a:prstGeom>
        </p:spPr>
        <p:txBody>
          <a:bodyPr anchor="t"/>
          <a:lstStyle>
            <a:lvl1pPr marL="0" indent="0">
              <a:buNone/>
              <a:defRPr sz="2400">
                <a:latin typeface="Arial Nova Cond" panose="020B0506020202020204" pitchFamily="34" charset="0"/>
                <a:ea typeface="Arial Nova Cond" panose="020B0506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Content Placeholder 2">
            <a:extLst>
              <a:ext uri="{FF2B5EF4-FFF2-40B4-BE49-F238E27FC236}">
                <a16:creationId xmlns:a16="http://schemas.microsoft.com/office/drawing/2014/main" id="{87FFC69E-6D9F-A370-2DBB-73FC7F031697}"/>
              </a:ext>
            </a:extLst>
          </p:cNvPr>
          <p:cNvSpPr>
            <a:spLocks noGrp="1"/>
          </p:cNvSpPr>
          <p:nvPr>
            <p:ph idx="10" hasCustomPrompt="1"/>
          </p:nvPr>
        </p:nvSpPr>
        <p:spPr>
          <a:xfrm>
            <a:off x="357051" y="763869"/>
            <a:ext cx="2205174" cy="3341204"/>
          </a:xfrm>
          <a:prstGeom prst="rect">
            <a:avLst/>
          </a:prstGeom>
        </p:spPr>
        <p:txBody>
          <a:bodyPr wrap="square" anchor="ctr" anchorCtr="0">
            <a:noAutofit/>
          </a:bodyPr>
          <a:lstStyle>
            <a:lvl1pPr marL="0" indent="0">
              <a:lnSpc>
                <a:spcPts val="2800"/>
              </a:lnSpc>
              <a:buNone/>
              <a:defRPr sz="2500" b="0">
                <a:solidFill>
                  <a:schemeClr val="accent3"/>
                </a:solidFill>
                <a:latin typeface="Amasis MT Pro Medium" panose="02040604050005020304" pitchFamily="18" charset="0"/>
                <a:ea typeface="Amasis MT Pro Medium" panose="02040604050005020304" pitchFamily="18" charset="0"/>
              </a:defRPr>
            </a:lvl1pPr>
            <a:lvl2pPr>
              <a:defRPr sz="1800">
                <a:latin typeface="Arial Nova Cond" panose="020B0506020202020204" pitchFamily="34" charset="0"/>
                <a:ea typeface="Arial Nova Cond" panose="020B0506020202020204" pitchFamily="34" charset="0"/>
              </a:defRPr>
            </a:lvl2pPr>
            <a:lvl3pPr>
              <a:defRPr sz="1600">
                <a:latin typeface="Arial Nova Cond" panose="020B0506020202020204" pitchFamily="34" charset="0"/>
                <a:ea typeface="Arial Nova Cond" panose="020B0506020202020204" pitchFamily="34" charset="0"/>
              </a:defRPr>
            </a:lvl3pPr>
            <a:lvl4pPr>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p:txBody>
      </p:sp>
      <p:sp>
        <p:nvSpPr>
          <p:cNvPr id="17" name="Title 1">
            <a:extLst>
              <a:ext uri="{FF2B5EF4-FFF2-40B4-BE49-F238E27FC236}">
                <a16:creationId xmlns:a16="http://schemas.microsoft.com/office/drawing/2014/main" id="{48C3DB35-1FD0-8839-257A-B18B657EB3A6}"/>
              </a:ext>
            </a:extLst>
          </p:cNvPr>
          <p:cNvSpPr>
            <a:spLocks noGrp="1"/>
          </p:cNvSpPr>
          <p:nvPr>
            <p:ph type="title" hasCustomPrompt="1"/>
          </p:nvPr>
        </p:nvSpPr>
        <p:spPr>
          <a:xfrm>
            <a:off x="164116" y="1"/>
            <a:ext cx="7525553" cy="461554"/>
          </a:xfrm>
          <a:prstGeom prst="rect">
            <a:avLst/>
          </a:prstGeom>
        </p:spPr>
        <p:txBody>
          <a:bodyPr anchor="ctr">
            <a:normAutofit/>
          </a:bodyPr>
          <a:lstStyle>
            <a:lvl1pPr>
              <a:defRPr sz="1800" b="0" cap="all" baseline="0">
                <a:solidFill>
                  <a:schemeClr val="bg1"/>
                </a:solidFill>
                <a:latin typeface="Arial Nova Cond" panose="020B0506020202020204" pitchFamily="34" charset="0"/>
              </a:defRPr>
            </a:lvl1pPr>
          </a:lstStyle>
          <a:p>
            <a:r>
              <a:rPr lang="en-US"/>
              <a:t>Click to add title</a:t>
            </a:r>
          </a:p>
        </p:txBody>
      </p:sp>
      <p:cxnSp>
        <p:nvCxnSpPr>
          <p:cNvPr id="7" name="Straight Connector 6">
            <a:extLst>
              <a:ext uri="{FF2B5EF4-FFF2-40B4-BE49-F238E27FC236}">
                <a16:creationId xmlns:a16="http://schemas.microsoft.com/office/drawing/2014/main" id="{B26945D3-1C3F-84C8-0831-4E316A8CD88D}"/>
              </a:ext>
            </a:extLst>
          </p:cNvPr>
          <p:cNvCxnSpPr>
            <a:cxnSpLocks/>
          </p:cNvCxnSpPr>
          <p:nvPr userDrawn="1"/>
        </p:nvCxnSpPr>
        <p:spPr>
          <a:xfrm>
            <a:off x="269966" y="763869"/>
            <a:ext cx="0" cy="3341204"/>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24" name="Slide Number Placeholder 10">
            <a:extLst>
              <a:ext uri="{FF2B5EF4-FFF2-40B4-BE49-F238E27FC236}">
                <a16:creationId xmlns:a16="http://schemas.microsoft.com/office/drawing/2014/main" id="{68B16087-7D19-CBDD-E3D6-4E1584493678}"/>
              </a:ext>
            </a:extLst>
          </p:cNvPr>
          <p:cNvSpPr txBox="1">
            <a:spLocks/>
          </p:cNvSpPr>
          <p:nvPr userDrawn="1"/>
        </p:nvSpPr>
        <p:spPr>
          <a:xfrm>
            <a:off x="8546406" y="0"/>
            <a:ext cx="422781" cy="46155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6AAEF17-4153-42B1-922E-BF53167750EB}" type="slidenum">
              <a:rPr lang="en-US" smtClean="0">
                <a:solidFill>
                  <a:schemeClr val="bg1"/>
                </a:solidFill>
                <a:latin typeface="Roboto Slab" pitchFamily="2" charset="0"/>
                <a:ea typeface="Roboto Slab" pitchFamily="2" charset="0"/>
              </a:rPr>
              <a:pPr algn="r"/>
              <a:t>‹#›</a:t>
            </a:fld>
            <a:endParaRPr lang="en-US">
              <a:solidFill>
                <a:schemeClr val="bg1"/>
              </a:solidFill>
              <a:latin typeface="Roboto Slab" pitchFamily="2" charset="0"/>
              <a:ea typeface="Roboto Slab" pitchFamily="2" charset="0"/>
            </a:endParaRPr>
          </a:p>
        </p:txBody>
      </p:sp>
      <p:pic>
        <p:nvPicPr>
          <p:cNvPr id="29" name="Picture 28">
            <a:extLst>
              <a:ext uri="{FF2B5EF4-FFF2-40B4-BE49-F238E27FC236}">
                <a16:creationId xmlns:a16="http://schemas.microsoft.com/office/drawing/2014/main" id="{726B5CF2-0DF3-C5F7-7337-A9577FAF31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7980" y="4639101"/>
            <a:ext cx="363066" cy="359766"/>
          </a:xfrm>
          <a:prstGeom prst="rect">
            <a:avLst/>
          </a:prstGeom>
        </p:spPr>
      </p:pic>
      <p:sp>
        <p:nvSpPr>
          <p:cNvPr id="30" name="Picture Placeholder 4">
            <a:extLst>
              <a:ext uri="{FF2B5EF4-FFF2-40B4-BE49-F238E27FC236}">
                <a16:creationId xmlns:a16="http://schemas.microsoft.com/office/drawing/2014/main" id="{54CEFDC6-BA55-A17B-F3D0-7483804AF66E}"/>
              </a:ext>
            </a:extLst>
          </p:cNvPr>
          <p:cNvSpPr>
            <a:spLocks noGrp="1"/>
          </p:cNvSpPr>
          <p:nvPr>
            <p:ph type="pic" sz="quarter" idx="12" hasCustomPrompt="1"/>
          </p:nvPr>
        </p:nvSpPr>
        <p:spPr>
          <a:xfrm>
            <a:off x="162954" y="4615917"/>
            <a:ext cx="781366" cy="382950"/>
          </a:xfrm>
        </p:spPr>
        <p:txBody>
          <a:bodyPr anchor="ctr">
            <a:noAutofit/>
          </a:bodyPr>
          <a:lstStyle>
            <a:lvl1pPr marL="0" indent="0" algn="l">
              <a:buNone/>
              <a:defRPr sz="1200">
                <a:solidFill>
                  <a:schemeClr val="tx1"/>
                </a:solidFill>
                <a:latin typeface="Arial Nova Cond" panose="020B0506020202020204" pitchFamily="34" charset="0"/>
              </a:defRPr>
            </a:lvl1pPr>
          </a:lstStyle>
          <a:p>
            <a:r>
              <a:rPr lang="en-US"/>
              <a:t>Company </a:t>
            </a:r>
            <a:br>
              <a:rPr lang="en-US"/>
            </a:br>
            <a:r>
              <a:rPr lang="en-US"/>
              <a:t>2 Logo</a:t>
            </a:r>
          </a:p>
        </p:txBody>
      </p:sp>
      <p:sp>
        <p:nvSpPr>
          <p:cNvPr id="31" name="Picture Placeholder 4">
            <a:extLst>
              <a:ext uri="{FF2B5EF4-FFF2-40B4-BE49-F238E27FC236}">
                <a16:creationId xmlns:a16="http://schemas.microsoft.com/office/drawing/2014/main" id="{E1C8D09B-810F-52E0-55B8-DDB055215493}"/>
              </a:ext>
            </a:extLst>
          </p:cNvPr>
          <p:cNvSpPr>
            <a:spLocks noGrp="1"/>
          </p:cNvSpPr>
          <p:nvPr>
            <p:ph type="pic" sz="quarter" idx="13" hasCustomPrompt="1"/>
          </p:nvPr>
        </p:nvSpPr>
        <p:spPr>
          <a:xfrm>
            <a:off x="1048171" y="4615917"/>
            <a:ext cx="781366" cy="382950"/>
          </a:xfrm>
        </p:spPr>
        <p:txBody>
          <a:bodyPr anchor="ctr">
            <a:noAutofit/>
          </a:bodyPr>
          <a:lstStyle>
            <a:lvl1pPr marL="0" indent="0" algn="l">
              <a:buNone/>
              <a:defRPr sz="1200">
                <a:solidFill>
                  <a:schemeClr val="tx1"/>
                </a:solidFill>
                <a:latin typeface="Arial Nova Cond" panose="020B0506020202020204" pitchFamily="34" charset="0"/>
              </a:defRPr>
            </a:lvl1pPr>
          </a:lstStyle>
          <a:p>
            <a:r>
              <a:rPr lang="en-US"/>
              <a:t>Company </a:t>
            </a:r>
            <a:br>
              <a:rPr lang="en-US"/>
            </a:br>
            <a:r>
              <a:rPr lang="en-US"/>
              <a:t>2 Logo</a:t>
            </a:r>
          </a:p>
        </p:txBody>
      </p:sp>
    </p:spTree>
    <p:extLst>
      <p:ext uri="{BB962C8B-B14F-4D97-AF65-F5344CB8AC3E}">
        <p14:creationId xmlns:p14="http://schemas.microsoft.com/office/powerpoint/2010/main" val="92633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Photo, Bullets">
    <p:spTree>
      <p:nvGrpSpPr>
        <p:cNvPr id="1" name=""/>
        <p:cNvGrpSpPr/>
        <p:nvPr/>
      </p:nvGrpSpPr>
      <p:grpSpPr>
        <a:xfrm>
          <a:off x="0" y="0"/>
          <a:ext cx="0" cy="0"/>
          <a:chOff x="0" y="0"/>
          <a:chExt cx="0" cy="0"/>
        </a:xfrm>
      </p:grpSpPr>
      <p:sp>
        <p:nvSpPr>
          <p:cNvPr id="11" name="Shape 33">
            <a:extLst>
              <a:ext uri="{FF2B5EF4-FFF2-40B4-BE49-F238E27FC236}">
                <a16:creationId xmlns:a16="http://schemas.microsoft.com/office/drawing/2014/main" id="{14CF080A-F85F-87B1-290F-773702DEE4A3}"/>
              </a:ext>
            </a:extLst>
          </p:cNvPr>
          <p:cNvSpPr/>
          <p:nvPr userDrawn="1"/>
        </p:nvSpPr>
        <p:spPr>
          <a:xfrm>
            <a:off x="-1" y="0"/>
            <a:ext cx="9144001" cy="464979"/>
          </a:xfrm>
          <a:prstGeom prst="rect">
            <a:avLst/>
          </a:prstGeom>
          <a:solidFill>
            <a:srgbClr val="113C5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2" name="Group 11">
            <a:extLst>
              <a:ext uri="{FF2B5EF4-FFF2-40B4-BE49-F238E27FC236}">
                <a16:creationId xmlns:a16="http://schemas.microsoft.com/office/drawing/2014/main" id="{31D7A701-B5CE-326D-8F72-A7825FFD7CEA}"/>
              </a:ext>
            </a:extLst>
          </p:cNvPr>
          <p:cNvGrpSpPr/>
          <p:nvPr userDrawn="1"/>
        </p:nvGrpSpPr>
        <p:grpSpPr>
          <a:xfrm>
            <a:off x="7998259" y="0"/>
            <a:ext cx="1154334" cy="464979"/>
            <a:chOff x="7998259" y="3259"/>
            <a:chExt cx="1154334" cy="464979"/>
          </a:xfrm>
        </p:grpSpPr>
        <p:sp>
          <p:nvSpPr>
            <p:cNvPr id="13" name="Freeform: Shape 12">
              <a:extLst>
                <a:ext uri="{FF2B5EF4-FFF2-40B4-BE49-F238E27FC236}">
                  <a16:creationId xmlns:a16="http://schemas.microsoft.com/office/drawing/2014/main" id="{FF74143C-AAE8-AC4F-668B-F97BD44BA2C2}"/>
                </a:ext>
              </a:extLst>
            </p:cNvPr>
            <p:cNvSpPr/>
            <p:nvPr/>
          </p:nvSpPr>
          <p:spPr>
            <a:xfrm>
              <a:off x="7998259" y="3259"/>
              <a:ext cx="1154334" cy="464979"/>
            </a:xfrm>
            <a:custGeom>
              <a:avLst/>
              <a:gdLst>
                <a:gd name="connsiteX0" fmla="*/ 268485 w 1154334"/>
                <a:gd name="connsiteY0" fmla="*/ 0 h 464979"/>
                <a:gd name="connsiteX1" fmla="*/ 0 w 1154334"/>
                <a:gd name="connsiteY1" fmla="*/ 464980 h 464979"/>
                <a:gd name="connsiteX2" fmla="*/ 1154334 w 1154334"/>
                <a:gd name="connsiteY2" fmla="*/ 464980 h 464979"/>
                <a:gd name="connsiteX3" fmla="*/ 1154334 w 1154334"/>
                <a:gd name="connsiteY3" fmla="*/ 0 h 464979"/>
                <a:gd name="connsiteX4" fmla="*/ 268485 w 1154334"/>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334" h="464979">
                  <a:moveTo>
                    <a:pt x="268485" y="0"/>
                  </a:moveTo>
                  <a:lnTo>
                    <a:pt x="0" y="464980"/>
                  </a:lnTo>
                  <a:lnTo>
                    <a:pt x="1154334" y="464980"/>
                  </a:lnTo>
                  <a:lnTo>
                    <a:pt x="1154334" y="0"/>
                  </a:lnTo>
                  <a:lnTo>
                    <a:pt x="268485" y="0"/>
                  </a:lnTo>
                  <a:close/>
                </a:path>
              </a:pathLst>
            </a:custGeom>
            <a:solidFill>
              <a:schemeClr val="accent1"/>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236AC1D-AC5F-FCEC-B7D7-4447548E6031}"/>
                </a:ext>
              </a:extLst>
            </p:cNvPr>
            <p:cNvSpPr/>
            <p:nvPr userDrawn="1"/>
          </p:nvSpPr>
          <p:spPr>
            <a:xfrm>
              <a:off x="8202257"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6"/>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A60A43F-E4E5-7411-B8A7-E54CFAE87530}"/>
                </a:ext>
              </a:extLst>
            </p:cNvPr>
            <p:cNvSpPr/>
            <p:nvPr/>
          </p:nvSpPr>
          <p:spPr>
            <a:xfrm>
              <a:off x="8446434" y="3259"/>
              <a:ext cx="706158" cy="464979"/>
            </a:xfrm>
            <a:custGeom>
              <a:avLst/>
              <a:gdLst>
                <a:gd name="connsiteX0" fmla="*/ 268485 w 706158"/>
                <a:gd name="connsiteY0" fmla="*/ 0 h 464979"/>
                <a:gd name="connsiteX1" fmla="*/ 0 w 706158"/>
                <a:gd name="connsiteY1" fmla="*/ 464980 h 464979"/>
                <a:gd name="connsiteX2" fmla="*/ 706158 w 706158"/>
                <a:gd name="connsiteY2" fmla="*/ 464980 h 464979"/>
                <a:gd name="connsiteX3" fmla="*/ 706158 w 706158"/>
                <a:gd name="connsiteY3" fmla="*/ 0 h 464979"/>
                <a:gd name="connsiteX4" fmla="*/ 268485 w 706158"/>
                <a:gd name="connsiteY4" fmla="*/ 0 h 464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58" h="464979">
                  <a:moveTo>
                    <a:pt x="268485" y="0"/>
                  </a:moveTo>
                  <a:lnTo>
                    <a:pt x="0" y="464980"/>
                  </a:lnTo>
                  <a:lnTo>
                    <a:pt x="706158" y="464980"/>
                  </a:lnTo>
                  <a:lnTo>
                    <a:pt x="706158" y="0"/>
                  </a:lnTo>
                  <a:lnTo>
                    <a:pt x="268485" y="0"/>
                  </a:lnTo>
                  <a:close/>
                </a:path>
              </a:pathLst>
            </a:custGeom>
            <a:solidFill>
              <a:schemeClr val="accent3"/>
            </a:solidFill>
            <a:ln w="0" cap="flat">
              <a:noFill/>
              <a:prstDash val="solid"/>
              <a:miter/>
            </a:ln>
          </p:spPr>
          <p:txBody>
            <a:bodyPr rtlCol="0" anchor="ctr"/>
            <a:lstStyle/>
            <a:p>
              <a:endParaRPr lang="en-US"/>
            </a:p>
          </p:txBody>
        </p:sp>
      </p:grpSp>
      <p:sp>
        <p:nvSpPr>
          <p:cNvPr id="4" name="Picture Placeholder 2">
            <a:extLst>
              <a:ext uri="{FF2B5EF4-FFF2-40B4-BE49-F238E27FC236}">
                <a16:creationId xmlns:a16="http://schemas.microsoft.com/office/drawing/2014/main" id="{E6D92819-9FB6-8878-1CF5-0020B0911B5B}"/>
              </a:ext>
            </a:extLst>
          </p:cNvPr>
          <p:cNvSpPr>
            <a:spLocks noGrp="1" noChangeAspect="1"/>
          </p:cNvSpPr>
          <p:nvPr>
            <p:ph type="pic" idx="14"/>
          </p:nvPr>
        </p:nvSpPr>
        <p:spPr>
          <a:xfrm>
            <a:off x="4269296" y="461555"/>
            <a:ext cx="4874704" cy="4674261"/>
          </a:xfrm>
          <a:prstGeom prst="rect">
            <a:avLst/>
          </a:prstGeom>
        </p:spPr>
        <p:txBody>
          <a:bodyPr anchor="t"/>
          <a:lstStyle>
            <a:lvl1pPr marL="0" indent="0">
              <a:buNone/>
              <a:defRPr sz="2400">
                <a:latin typeface="Arial Nova Cond" panose="020B0506020202020204" pitchFamily="34" charset="0"/>
                <a:ea typeface="Arial Nova Cond" panose="020B0506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Content Placeholder 2">
            <a:extLst>
              <a:ext uri="{FF2B5EF4-FFF2-40B4-BE49-F238E27FC236}">
                <a16:creationId xmlns:a16="http://schemas.microsoft.com/office/drawing/2014/main" id="{87FFC69E-6D9F-A370-2DBB-73FC7F031697}"/>
              </a:ext>
            </a:extLst>
          </p:cNvPr>
          <p:cNvSpPr>
            <a:spLocks noGrp="1"/>
          </p:cNvSpPr>
          <p:nvPr>
            <p:ph idx="10" hasCustomPrompt="1"/>
          </p:nvPr>
        </p:nvSpPr>
        <p:spPr>
          <a:xfrm>
            <a:off x="357050" y="684665"/>
            <a:ext cx="3455531" cy="1392108"/>
          </a:xfrm>
          <a:prstGeom prst="rect">
            <a:avLst/>
          </a:prstGeom>
        </p:spPr>
        <p:txBody>
          <a:bodyPr wrap="square" anchor="ctr" anchorCtr="0">
            <a:noAutofit/>
          </a:bodyPr>
          <a:lstStyle>
            <a:lvl1pPr marL="0" indent="0">
              <a:lnSpc>
                <a:spcPts val="2800"/>
              </a:lnSpc>
              <a:buNone/>
              <a:defRPr sz="2500" b="0">
                <a:solidFill>
                  <a:schemeClr val="accent3"/>
                </a:solidFill>
                <a:latin typeface="Amasis MT Pro Medium" panose="02040604050005020304" pitchFamily="18" charset="0"/>
                <a:ea typeface="Amasis MT Pro Medium" panose="02040604050005020304" pitchFamily="18" charset="0"/>
              </a:defRPr>
            </a:lvl1pPr>
            <a:lvl2pPr>
              <a:defRPr sz="1800">
                <a:latin typeface="Arial Nova Cond" panose="020B0506020202020204" pitchFamily="34" charset="0"/>
                <a:ea typeface="Arial Nova Cond" panose="020B0506020202020204" pitchFamily="34" charset="0"/>
              </a:defRPr>
            </a:lvl2pPr>
            <a:lvl3pPr>
              <a:defRPr sz="1600">
                <a:latin typeface="Arial Nova Cond" panose="020B0506020202020204" pitchFamily="34" charset="0"/>
                <a:ea typeface="Arial Nova Cond" panose="020B0506020202020204" pitchFamily="34" charset="0"/>
              </a:defRPr>
            </a:lvl3pPr>
            <a:lvl4pPr>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p:txBody>
      </p:sp>
      <p:sp>
        <p:nvSpPr>
          <p:cNvPr id="17" name="Title 1">
            <a:extLst>
              <a:ext uri="{FF2B5EF4-FFF2-40B4-BE49-F238E27FC236}">
                <a16:creationId xmlns:a16="http://schemas.microsoft.com/office/drawing/2014/main" id="{48C3DB35-1FD0-8839-257A-B18B657EB3A6}"/>
              </a:ext>
            </a:extLst>
          </p:cNvPr>
          <p:cNvSpPr>
            <a:spLocks noGrp="1"/>
          </p:cNvSpPr>
          <p:nvPr>
            <p:ph type="title" hasCustomPrompt="1"/>
          </p:nvPr>
        </p:nvSpPr>
        <p:spPr>
          <a:xfrm>
            <a:off x="164116" y="1"/>
            <a:ext cx="7525553" cy="461554"/>
          </a:xfrm>
          <a:prstGeom prst="rect">
            <a:avLst/>
          </a:prstGeom>
        </p:spPr>
        <p:txBody>
          <a:bodyPr anchor="ctr">
            <a:normAutofit/>
          </a:bodyPr>
          <a:lstStyle>
            <a:lvl1pPr>
              <a:defRPr sz="1800" b="0" cap="all" baseline="0">
                <a:solidFill>
                  <a:schemeClr val="bg1"/>
                </a:solidFill>
                <a:latin typeface="Arial Nova Cond" panose="020B0506020202020204" pitchFamily="34" charset="0"/>
              </a:defRPr>
            </a:lvl1pPr>
          </a:lstStyle>
          <a:p>
            <a:r>
              <a:rPr lang="en-US"/>
              <a:t>Click to add title</a:t>
            </a:r>
          </a:p>
        </p:txBody>
      </p:sp>
      <p:sp>
        <p:nvSpPr>
          <p:cNvPr id="5" name="Content Placeholder 2">
            <a:extLst>
              <a:ext uri="{FF2B5EF4-FFF2-40B4-BE49-F238E27FC236}">
                <a16:creationId xmlns:a16="http://schemas.microsoft.com/office/drawing/2014/main" id="{EE25FACB-EBD6-B980-4BFB-717BA086EB24}"/>
              </a:ext>
            </a:extLst>
          </p:cNvPr>
          <p:cNvSpPr>
            <a:spLocks noGrp="1"/>
          </p:cNvSpPr>
          <p:nvPr>
            <p:ph idx="1" hasCustomPrompt="1"/>
          </p:nvPr>
        </p:nvSpPr>
        <p:spPr>
          <a:xfrm>
            <a:off x="391884" y="2231757"/>
            <a:ext cx="3420699" cy="1834406"/>
          </a:xfrm>
          <a:prstGeom prst="rect">
            <a:avLst/>
          </a:prstGeom>
        </p:spPr>
        <p:txBody>
          <a:bodyPr/>
          <a:lstStyle>
            <a:lvl1pPr>
              <a:defRPr sz="2000">
                <a:latin typeface="Arial Nova Cond" panose="020B0506020202020204" pitchFamily="34" charset="0"/>
                <a:ea typeface="Arial Nova Cond" panose="020B0506020202020204" pitchFamily="34" charset="0"/>
              </a:defRPr>
            </a:lvl1pPr>
            <a:lvl2pPr>
              <a:defRPr sz="1800">
                <a:latin typeface="Arial Nova Cond" panose="020B0506020202020204" pitchFamily="34" charset="0"/>
                <a:ea typeface="Arial Nova Cond" panose="020B0506020202020204" pitchFamily="34" charset="0"/>
              </a:defRPr>
            </a:lvl2pPr>
            <a:lvl3pPr>
              <a:defRPr sz="1600">
                <a:latin typeface="Arial Nova Cond" panose="020B0506020202020204" pitchFamily="34" charset="0"/>
                <a:ea typeface="Arial Nova Cond" panose="020B0506020202020204" pitchFamily="34" charset="0"/>
              </a:defRPr>
            </a:lvl3pPr>
            <a:lvl4pPr>
              <a:defRPr sz="1400">
                <a:latin typeface="Arial Nova Cond" panose="020B0506020202020204" pitchFamily="34" charset="0"/>
                <a:ea typeface="Arial Nova Cond" panose="020B0506020202020204" pitchFamily="34" charset="0"/>
              </a:defRPr>
            </a:lvl4pPr>
            <a:lvl5pPr>
              <a:defRPr sz="1400">
                <a:latin typeface="Arial Nova Cond" panose="020B0506020202020204" pitchFamily="34" charset="0"/>
                <a:ea typeface="Arial Nova Cond" panose="020B0506020202020204" pitchFamily="34" charset="0"/>
              </a:defRPr>
            </a:lvl5pPr>
          </a:lstStyle>
          <a:p>
            <a:pPr lvl="0"/>
            <a:r>
              <a:rPr lang="en-US"/>
              <a:t>Click to edit content</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6C4DBB5-86DE-2A60-13EB-4041AF4D783C}"/>
              </a:ext>
            </a:extLst>
          </p:cNvPr>
          <p:cNvCxnSpPr>
            <a:cxnSpLocks/>
          </p:cNvCxnSpPr>
          <p:nvPr userDrawn="1"/>
        </p:nvCxnSpPr>
        <p:spPr>
          <a:xfrm>
            <a:off x="269966" y="684665"/>
            <a:ext cx="0" cy="1392108"/>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34" name="Slide Number Placeholder 10">
            <a:extLst>
              <a:ext uri="{FF2B5EF4-FFF2-40B4-BE49-F238E27FC236}">
                <a16:creationId xmlns:a16="http://schemas.microsoft.com/office/drawing/2014/main" id="{CD3C53E8-F11D-0E9E-EB63-915E40C520AF}"/>
              </a:ext>
            </a:extLst>
          </p:cNvPr>
          <p:cNvSpPr txBox="1">
            <a:spLocks/>
          </p:cNvSpPr>
          <p:nvPr userDrawn="1"/>
        </p:nvSpPr>
        <p:spPr>
          <a:xfrm>
            <a:off x="8546406" y="0"/>
            <a:ext cx="422781" cy="46155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6AAEF17-4153-42B1-922E-BF53167750EB}" type="slidenum">
              <a:rPr lang="en-US" smtClean="0">
                <a:solidFill>
                  <a:schemeClr val="bg1"/>
                </a:solidFill>
                <a:latin typeface="Roboto Slab" pitchFamily="2" charset="0"/>
                <a:ea typeface="Roboto Slab" pitchFamily="2" charset="0"/>
              </a:rPr>
              <a:pPr algn="r"/>
              <a:t>‹#›</a:t>
            </a:fld>
            <a:endParaRPr lang="en-US">
              <a:solidFill>
                <a:schemeClr val="bg1"/>
              </a:solidFill>
              <a:latin typeface="Roboto Slab" pitchFamily="2" charset="0"/>
              <a:ea typeface="Roboto Slab" pitchFamily="2" charset="0"/>
            </a:endParaRPr>
          </a:p>
        </p:txBody>
      </p:sp>
      <p:pic>
        <p:nvPicPr>
          <p:cNvPr id="42" name="Picture 41">
            <a:extLst>
              <a:ext uri="{FF2B5EF4-FFF2-40B4-BE49-F238E27FC236}">
                <a16:creationId xmlns:a16="http://schemas.microsoft.com/office/drawing/2014/main" id="{958F810B-F925-CD87-060C-E7EB351A6C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7980" y="4639101"/>
            <a:ext cx="363066" cy="359766"/>
          </a:xfrm>
          <a:prstGeom prst="rect">
            <a:avLst/>
          </a:prstGeom>
        </p:spPr>
      </p:pic>
      <p:sp>
        <p:nvSpPr>
          <p:cNvPr id="43" name="Picture Placeholder 4">
            <a:extLst>
              <a:ext uri="{FF2B5EF4-FFF2-40B4-BE49-F238E27FC236}">
                <a16:creationId xmlns:a16="http://schemas.microsoft.com/office/drawing/2014/main" id="{9EBCABBA-9493-71CB-3183-CC9963D1ADDA}"/>
              </a:ext>
            </a:extLst>
          </p:cNvPr>
          <p:cNvSpPr>
            <a:spLocks noGrp="1"/>
          </p:cNvSpPr>
          <p:nvPr>
            <p:ph type="pic" sz="quarter" idx="12" hasCustomPrompt="1"/>
          </p:nvPr>
        </p:nvSpPr>
        <p:spPr>
          <a:xfrm>
            <a:off x="162954" y="4615917"/>
            <a:ext cx="781366" cy="382950"/>
          </a:xfrm>
        </p:spPr>
        <p:txBody>
          <a:bodyPr anchor="ctr">
            <a:noAutofit/>
          </a:bodyPr>
          <a:lstStyle>
            <a:lvl1pPr marL="0" indent="0" algn="l">
              <a:buNone/>
              <a:defRPr sz="1200">
                <a:solidFill>
                  <a:schemeClr val="tx1"/>
                </a:solidFill>
                <a:latin typeface="Arial Nova Cond" panose="020B0506020202020204" pitchFamily="34" charset="0"/>
              </a:defRPr>
            </a:lvl1pPr>
          </a:lstStyle>
          <a:p>
            <a:r>
              <a:rPr lang="en-US"/>
              <a:t>Company </a:t>
            </a:r>
            <a:br>
              <a:rPr lang="en-US"/>
            </a:br>
            <a:r>
              <a:rPr lang="en-US"/>
              <a:t>2 Logo</a:t>
            </a:r>
          </a:p>
        </p:txBody>
      </p:sp>
      <p:sp>
        <p:nvSpPr>
          <p:cNvPr id="44" name="Picture Placeholder 4">
            <a:extLst>
              <a:ext uri="{FF2B5EF4-FFF2-40B4-BE49-F238E27FC236}">
                <a16:creationId xmlns:a16="http://schemas.microsoft.com/office/drawing/2014/main" id="{0EE48F47-BA07-0159-03A5-6DD29C120E9F}"/>
              </a:ext>
            </a:extLst>
          </p:cNvPr>
          <p:cNvSpPr>
            <a:spLocks noGrp="1"/>
          </p:cNvSpPr>
          <p:nvPr>
            <p:ph type="pic" sz="quarter" idx="13" hasCustomPrompt="1"/>
          </p:nvPr>
        </p:nvSpPr>
        <p:spPr>
          <a:xfrm>
            <a:off x="1048171" y="4615917"/>
            <a:ext cx="781366" cy="382950"/>
          </a:xfrm>
        </p:spPr>
        <p:txBody>
          <a:bodyPr anchor="ctr">
            <a:noAutofit/>
          </a:bodyPr>
          <a:lstStyle>
            <a:lvl1pPr marL="0" indent="0" algn="l">
              <a:buNone/>
              <a:defRPr sz="1200">
                <a:solidFill>
                  <a:schemeClr val="tx1"/>
                </a:solidFill>
                <a:latin typeface="Arial Nova Cond" panose="020B0506020202020204" pitchFamily="34" charset="0"/>
              </a:defRPr>
            </a:lvl1pPr>
          </a:lstStyle>
          <a:p>
            <a:r>
              <a:rPr lang="en-US"/>
              <a:t>Company </a:t>
            </a:r>
            <a:br>
              <a:rPr lang="en-US"/>
            </a:br>
            <a:r>
              <a:rPr lang="en-US"/>
              <a:t>2 Logo</a:t>
            </a:r>
          </a:p>
        </p:txBody>
      </p:sp>
    </p:spTree>
    <p:extLst>
      <p:ext uri="{BB962C8B-B14F-4D97-AF65-F5344CB8AC3E}">
        <p14:creationId xmlns:p14="http://schemas.microsoft.com/office/powerpoint/2010/main" val="256535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4.xml"/><Relationship Id="rId7" Type="http://schemas.openxmlformats.org/officeDocument/2006/relationships/tags" Target="../tags/tag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image" Target="../media/image8.png"/><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tags" Target="../tags/tag4.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theme" Target="../theme/theme3.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5FAA61EB-1845-F33F-B1C6-1D65D01AF7A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7">
            <a:extLst>
              <a:ext uri="{FF2B5EF4-FFF2-40B4-BE49-F238E27FC236}">
                <a16:creationId xmlns:a16="http://schemas.microsoft.com/office/drawing/2014/main" id="{DC0A0C6F-9CCA-9E56-99E4-EAFD70E2F59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960929A4-F1B4-250C-1E97-FB6D8CEBE785}"/>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7D795C85-61B0-4CB9-B914-AD0418C90FAB}" type="datetime4">
              <a:rPr lang="en-US" smtClean="0"/>
              <a:t>September 4, 2025</a:t>
            </a:fld>
            <a:endParaRPr lang="en-US" dirty="0"/>
          </a:p>
        </p:txBody>
      </p:sp>
      <p:sp>
        <p:nvSpPr>
          <p:cNvPr id="10" name="Footer Placeholder 9">
            <a:extLst>
              <a:ext uri="{FF2B5EF4-FFF2-40B4-BE49-F238E27FC236}">
                <a16:creationId xmlns:a16="http://schemas.microsoft.com/office/drawing/2014/main" id="{F145C204-0EFB-D6DB-7349-0A69E4F7B78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11" name="Slide Number Placeholder 10">
            <a:extLst>
              <a:ext uri="{FF2B5EF4-FFF2-40B4-BE49-F238E27FC236}">
                <a16:creationId xmlns:a16="http://schemas.microsoft.com/office/drawing/2014/main" id="{9DC2734C-6634-3110-437E-19518D7246D6}"/>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56AAEF17-4153-42B1-922E-BF53167750EB}" type="slidenum">
              <a:rPr lang="en-US" smtClean="0"/>
              <a:t>‹#›</a:t>
            </a:fld>
            <a:endParaRPr lang="en-US"/>
          </a:p>
        </p:txBody>
      </p:sp>
    </p:spTree>
    <p:extLst>
      <p:ext uri="{BB962C8B-B14F-4D97-AF65-F5344CB8AC3E}">
        <p14:creationId xmlns:p14="http://schemas.microsoft.com/office/powerpoint/2010/main" val="3348030474"/>
      </p:ext>
    </p:extLst>
  </p:cSld>
  <p:clrMap bg1="lt1" tx1="dk1" bg2="lt2" tx2="dk2" accent1="accent1" accent2="accent2" accent3="accent3" accent4="accent4" accent5="accent5" accent6="accent6" hlink="hlink" folHlink="folHlink"/>
  <p:sldLayoutIdLst>
    <p:sldLayoutId id="2147483699" r:id="rId1"/>
    <p:sldLayoutId id="2147483702" r:id="rId2"/>
    <p:sldLayoutId id="2147483689" r:id="rId3"/>
    <p:sldLayoutId id="2147483707" r:id="rId4"/>
    <p:sldLayoutId id="2147483688" r:id="rId5"/>
    <p:sldLayoutId id="2147483704" r:id="rId6"/>
    <p:sldLayoutId id="2147483708" r:id="rId7"/>
    <p:sldLayoutId id="2147483696" r:id="rId8"/>
    <p:sldLayoutId id="2147483697" r:id="rId9"/>
    <p:sldLayoutId id="2147483709" r:id="rId10"/>
    <p:sldLayoutId id="2147483693" r:id="rId11"/>
    <p:sldLayoutId id="2147483711" r:id="rId12"/>
    <p:sldLayoutId id="2147483701" r:id="rId13"/>
    <p:sldLayoutId id="2147483710" r:id="rId14"/>
    <p:sldLayoutId id="2147483678" r:id="rId15"/>
    <p:sldLayoutId id="2147483712" r:id="rId16"/>
    <p:sldLayoutId id="2147483713" r:id="rId17"/>
    <p:sldLayoutId id="2147483746" r:id="rId18"/>
    <p:sldLayoutId id="2147483748" r:id="rId19"/>
    <p:sldLayoutId id="2147483752" r:id="rId20"/>
    <p:sldLayoutId id="2147483754" r:id="rId2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50AC9B-E5BF-D244-F49F-84211739660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hape 32">
            <a:extLst>
              <a:ext uri="{FF2B5EF4-FFF2-40B4-BE49-F238E27FC236}">
                <a16:creationId xmlns:a16="http://schemas.microsoft.com/office/drawing/2014/main" id="{8A0096B5-8C9C-5787-3252-1EC6326DD97A}"/>
              </a:ext>
            </a:extLst>
          </p:cNvPr>
          <p:cNvSpPr/>
          <p:nvPr userDrawn="1"/>
        </p:nvSpPr>
        <p:spPr>
          <a:xfrm>
            <a:off x="0" y="0"/>
            <a:ext cx="269230" cy="512291"/>
          </a:xfrm>
          <a:prstGeom prst="rect">
            <a:avLst/>
          </a:prstGeom>
          <a:solidFill>
            <a:srgbClr val="18637B"/>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114454"/>
              </a:solidFill>
              <a:effectLst/>
              <a:uLnTx/>
              <a:uFillTx/>
              <a:latin typeface="Gill Sans MT" panose="020B0502020104020203"/>
              <a:ea typeface="+mn-ea"/>
              <a:cs typeface="+mn-cs"/>
            </a:endParaRPr>
          </a:p>
        </p:txBody>
      </p:sp>
      <p:sp>
        <p:nvSpPr>
          <p:cNvPr id="8" name="Shape 33">
            <a:extLst>
              <a:ext uri="{FF2B5EF4-FFF2-40B4-BE49-F238E27FC236}">
                <a16:creationId xmlns:a16="http://schemas.microsoft.com/office/drawing/2014/main" id="{BF3AC852-318A-55F2-A8C5-B4BBA913BF12}"/>
              </a:ext>
            </a:extLst>
          </p:cNvPr>
          <p:cNvSpPr/>
          <p:nvPr userDrawn="1"/>
        </p:nvSpPr>
        <p:spPr>
          <a:xfrm>
            <a:off x="0" y="-210"/>
            <a:ext cx="7084382" cy="1021974"/>
          </a:xfrm>
          <a:prstGeom prst="rect">
            <a:avLst/>
          </a:prstGeom>
          <a:solidFill>
            <a:srgbClr val="124057"/>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 name="Shape 34">
            <a:extLst>
              <a:ext uri="{FF2B5EF4-FFF2-40B4-BE49-F238E27FC236}">
                <a16:creationId xmlns:a16="http://schemas.microsoft.com/office/drawing/2014/main" id="{C32F4D73-D51F-BC42-6F6B-AE9AD7735ADC}"/>
              </a:ext>
            </a:extLst>
          </p:cNvPr>
          <p:cNvSpPr/>
          <p:nvPr userDrawn="1"/>
        </p:nvSpPr>
        <p:spPr>
          <a:xfrm>
            <a:off x="0" y="1004940"/>
            <a:ext cx="269230" cy="1675527"/>
          </a:xfrm>
          <a:prstGeom prst="rect">
            <a:avLst/>
          </a:prstGeom>
          <a:solidFill>
            <a:srgbClr val="16575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0" name="Shape 35">
            <a:extLst>
              <a:ext uri="{FF2B5EF4-FFF2-40B4-BE49-F238E27FC236}">
                <a16:creationId xmlns:a16="http://schemas.microsoft.com/office/drawing/2014/main" id="{F50D3A77-AA9B-7726-233D-ABA558E11767}"/>
              </a:ext>
            </a:extLst>
          </p:cNvPr>
          <p:cNvSpPr/>
          <p:nvPr userDrawn="1"/>
        </p:nvSpPr>
        <p:spPr>
          <a:xfrm>
            <a:off x="0" y="2314575"/>
            <a:ext cx="269230" cy="1094450"/>
          </a:xfrm>
          <a:prstGeom prst="rect">
            <a:avLst/>
          </a:prstGeom>
          <a:solidFill>
            <a:srgbClr val="3B8D6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1" name="Shape 36">
            <a:extLst>
              <a:ext uri="{FF2B5EF4-FFF2-40B4-BE49-F238E27FC236}">
                <a16:creationId xmlns:a16="http://schemas.microsoft.com/office/drawing/2014/main" id="{807F306D-24E9-CE5E-DB9E-7D920918D279}"/>
              </a:ext>
            </a:extLst>
          </p:cNvPr>
          <p:cNvSpPr/>
          <p:nvPr userDrawn="1"/>
        </p:nvSpPr>
        <p:spPr>
          <a:xfrm>
            <a:off x="-1" y="3409026"/>
            <a:ext cx="269230" cy="1734475"/>
          </a:xfrm>
          <a:prstGeom prst="rect">
            <a:avLst/>
          </a:prstGeom>
          <a:solidFill>
            <a:srgbClr val="8DC15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 name="Title Placeholder 1">
            <a:extLst>
              <a:ext uri="{FF2B5EF4-FFF2-40B4-BE49-F238E27FC236}">
                <a16:creationId xmlns:a16="http://schemas.microsoft.com/office/drawing/2014/main" id="{5535ACCC-E5D6-0F59-9339-E4C48AE9F201}"/>
              </a:ext>
            </a:extLst>
          </p:cNvPr>
          <p:cNvSpPr>
            <a:spLocks noGrp="1"/>
          </p:cNvSpPr>
          <p:nvPr>
            <p:ph type="title"/>
          </p:nvPr>
        </p:nvSpPr>
        <p:spPr>
          <a:xfrm>
            <a:off x="628650" y="13692"/>
            <a:ext cx="7886700" cy="994172"/>
          </a:xfrm>
          <a:prstGeom prst="rect">
            <a:avLst/>
          </a:prstGeom>
        </p:spPr>
        <p:txBody>
          <a:bodyPr vert="horz" lIns="91440" tIns="45720" rIns="91440" bIns="45720" rtlCol="0" anchor="ctr">
            <a:normAutofit/>
          </a:bodyPr>
          <a:lstStyle/>
          <a:p>
            <a:r>
              <a:rPr lang="en-US"/>
              <a:t>Click to edit Master title style</a:t>
            </a:r>
          </a:p>
        </p:txBody>
      </p:sp>
      <p:pic>
        <p:nvPicPr>
          <p:cNvPr id="4" name="Picture 3">
            <a:extLst>
              <a:ext uri="{FF2B5EF4-FFF2-40B4-BE49-F238E27FC236}">
                <a16:creationId xmlns:a16="http://schemas.microsoft.com/office/drawing/2014/main" id="{C0BA8E88-B2F2-530B-2881-A86528E16D15}"/>
              </a:ext>
            </a:extLst>
          </p:cNvPr>
          <p:cNvPicPr>
            <a:picLocks noChangeAspect="1"/>
          </p:cNvPicPr>
          <p:nvPr userDrawn="1"/>
        </p:nvPicPr>
        <p:blipFill>
          <a:blip r:embed="rId8"/>
          <a:stretch>
            <a:fillRect/>
          </a:stretch>
        </p:blipFill>
        <p:spPr>
          <a:xfrm>
            <a:off x="8686825" y="4651584"/>
            <a:ext cx="391208" cy="387652"/>
          </a:xfrm>
          <a:prstGeom prst="rect">
            <a:avLst/>
          </a:prstGeom>
        </p:spPr>
      </p:pic>
    </p:spTree>
    <p:custDataLst>
      <p:tags r:id="rId7"/>
    </p:custDataLst>
    <p:extLst>
      <p:ext uri="{BB962C8B-B14F-4D97-AF65-F5344CB8AC3E}">
        <p14:creationId xmlns:p14="http://schemas.microsoft.com/office/powerpoint/2010/main" val="310959947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hf sldNum="0" hdr="0" ftr="0"/>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700B19-E298-3610-EDDA-9B748923844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179FB7-0534-83A6-4381-D3CDC3897CF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hape 32">
            <a:extLst>
              <a:ext uri="{FF2B5EF4-FFF2-40B4-BE49-F238E27FC236}">
                <a16:creationId xmlns:a16="http://schemas.microsoft.com/office/drawing/2014/main" id="{152EDE1C-78D8-FABC-AA09-7A275974745C}"/>
              </a:ext>
            </a:extLst>
          </p:cNvPr>
          <p:cNvSpPr/>
          <p:nvPr userDrawn="1"/>
        </p:nvSpPr>
        <p:spPr>
          <a:xfrm>
            <a:off x="0" y="0"/>
            <a:ext cx="269230" cy="1004939"/>
          </a:xfrm>
          <a:prstGeom prst="rect">
            <a:avLst/>
          </a:prstGeom>
          <a:solidFill>
            <a:srgbClr val="18637B"/>
          </a:solidFill>
          <a:ln>
            <a:noFill/>
          </a:ln>
        </p:spPr>
        <p:txBody>
          <a:bodyPr spcFirstLastPara="1" wrap="square" lIns="68569" tIns="68569" rIns="68569" bIns="68569" anchor="ctr" anchorCtr="0">
            <a:noAutofit/>
          </a:bodyPr>
          <a:lstStyle/>
          <a:p>
            <a:pPr marL="0" lvl="0" indent="0" rtl="0">
              <a:spcBef>
                <a:spcPts val="0"/>
              </a:spcBef>
              <a:spcAft>
                <a:spcPts val="0"/>
              </a:spcAft>
              <a:buNone/>
            </a:pPr>
            <a:endParaRPr sz="1050">
              <a:solidFill>
                <a:srgbClr val="114454"/>
              </a:solidFill>
            </a:endParaRPr>
          </a:p>
        </p:txBody>
      </p:sp>
      <p:sp>
        <p:nvSpPr>
          <p:cNvPr id="9" name="Shape 34">
            <a:extLst>
              <a:ext uri="{FF2B5EF4-FFF2-40B4-BE49-F238E27FC236}">
                <a16:creationId xmlns:a16="http://schemas.microsoft.com/office/drawing/2014/main" id="{2BD8988F-1E9B-8A83-AFB8-99500AC81348}"/>
              </a:ext>
            </a:extLst>
          </p:cNvPr>
          <p:cNvSpPr/>
          <p:nvPr userDrawn="1"/>
        </p:nvSpPr>
        <p:spPr>
          <a:xfrm>
            <a:off x="0" y="1004940"/>
            <a:ext cx="269230" cy="1675527"/>
          </a:xfrm>
          <a:prstGeom prst="rect">
            <a:avLst/>
          </a:prstGeom>
          <a:solidFill>
            <a:srgbClr val="16575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a:p>
        </p:txBody>
      </p:sp>
      <p:sp>
        <p:nvSpPr>
          <p:cNvPr id="10" name="Shape 35">
            <a:extLst>
              <a:ext uri="{FF2B5EF4-FFF2-40B4-BE49-F238E27FC236}">
                <a16:creationId xmlns:a16="http://schemas.microsoft.com/office/drawing/2014/main" id="{11CABE6E-55EE-65A2-F2BB-2C7720535023}"/>
              </a:ext>
            </a:extLst>
          </p:cNvPr>
          <p:cNvSpPr/>
          <p:nvPr userDrawn="1"/>
        </p:nvSpPr>
        <p:spPr>
          <a:xfrm>
            <a:off x="0" y="2314575"/>
            <a:ext cx="269230" cy="1094450"/>
          </a:xfrm>
          <a:prstGeom prst="rect">
            <a:avLst/>
          </a:prstGeom>
          <a:solidFill>
            <a:srgbClr val="3B8D6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a:p>
        </p:txBody>
      </p:sp>
      <p:sp>
        <p:nvSpPr>
          <p:cNvPr id="11" name="Shape 36">
            <a:extLst>
              <a:ext uri="{FF2B5EF4-FFF2-40B4-BE49-F238E27FC236}">
                <a16:creationId xmlns:a16="http://schemas.microsoft.com/office/drawing/2014/main" id="{E5507A2A-2E18-75D3-7A92-1075404D211A}"/>
              </a:ext>
            </a:extLst>
          </p:cNvPr>
          <p:cNvSpPr/>
          <p:nvPr userDrawn="1"/>
        </p:nvSpPr>
        <p:spPr>
          <a:xfrm>
            <a:off x="-1" y="3409026"/>
            <a:ext cx="269230" cy="1734475"/>
          </a:xfrm>
          <a:prstGeom prst="rect">
            <a:avLst/>
          </a:prstGeom>
          <a:solidFill>
            <a:srgbClr val="8DC15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a:p>
        </p:txBody>
      </p:sp>
      <p:pic>
        <p:nvPicPr>
          <p:cNvPr id="4" name="Picture 3" descr="A green and white sign&#10;&#10;Description automatically generated with medium confidence">
            <a:extLst>
              <a:ext uri="{FF2B5EF4-FFF2-40B4-BE49-F238E27FC236}">
                <a16:creationId xmlns:a16="http://schemas.microsoft.com/office/drawing/2014/main" id="{D02038B6-1E57-F426-4AF0-5C919AEC4A61}"/>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8515350" y="4632722"/>
            <a:ext cx="459544" cy="433032"/>
          </a:xfrm>
          <a:prstGeom prst="rect">
            <a:avLst/>
          </a:prstGeom>
        </p:spPr>
      </p:pic>
    </p:spTree>
    <p:custDataLst>
      <p:tags r:id="rId24"/>
    </p:custDataLst>
    <p:extLst>
      <p:ext uri="{BB962C8B-B14F-4D97-AF65-F5344CB8AC3E}">
        <p14:creationId xmlns:p14="http://schemas.microsoft.com/office/powerpoint/2010/main" val="34597685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811585A-70A9-82D9-279E-4585C6510480}"/>
              </a:ext>
            </a:extLst>
          </p:cNvPr>
          <p:cNvPicPr>
            <a:picLocks noGrp="1" noChangeAspect="1"/>
          </p:cNvPicPr>
          <p:nvPr>
            <p:ph type="pic" idx="14"/>
          </p:nvPr>
        </p:nvPicPr>
        <p:blipFill>
          <a:blip r:embed="rId2"/>
          <a:srcRect t="1" b="1"/>
          <a:stretch/>
        </p:blipFill>
        <p:spPr>
          <a:xfrm>
            <a:off x="1" y="2247908"/>
            <a:ext cx="5418534" cy="1591330"/>
          </a:xfrm>
        </p:spPr>
      </p:pic>
      <p:sp>
        <p:nvSpPr>
          <p:cNvPr id="3" name="Title 2">
            <a:extLst>
              <a:ext uri="{FF2B5EF4-FFF2-40B4-BE49-F238E27FC236}">
                <a16:creationId xmlns:a16="http://schemas.microsoft.com/office/drawing/2014/main" id="{4605ADEE-3312-A0DE-8C3A-56DBD7F5C63C}"/>
              </a:ext>
            </a:extLst>
          </p:cNvPr>
          <p:cNvSpPr>
            <a:spLocks noGrp="1"/>
          </p:cNvSpPr>
          <p:nvPr>
            <p:ph type="title"/>
          </p:nvPr>
        </p:nvSpPr>
        <p:spPr>
          <a:xfrm>
            <a:off x="299218" y="296958"/>
            <a:ext cx="5418535" cy="1047581"/>
          </a:xfrm>
        </p:spPr>
        <p:txBody>
          <a:bodyPr/>
          <a:lstStyle/>
          <a:p>
            <a:r>
              <a:rPr lang="en-US" sz="4000" dirty="0"/>
              <a:t>State of the PA Turnpike</a:t>
            </a:r>
          </a:p>
        </p:txBody>
      </p:sp>
      <p:sp>
        <p:nvSpPr>
          <p:cNvPr id="4" name="Text Placeholder 3">
            <a:extLst>
              <a:ext uri="{FF2B5EF4-FFF2-40B4-BE49-F238E27FC236}">
                <a16:creationId xmlns:a16="http://schemas.microsoft.com/office/drawing/2014/main" id="{290001ED-BAB5-C8DE-B633-8DD37C5D7191}"/>
              </a:ext>
            </a:extLst>
          </p:cNvPr>
          <p:cNvSpPr>
            <a:spLocks noGrp="1"/>
          </p:cNvSpPr>
          <p:nvPr>
            <p:ph type="body" sz="quarter" idx="10"/>
          </p:nvPr>
        </p:nvSpPr>
        <p:spPr>
          <a:xfrm>
            <a:off x="331695" y="1617555"/>
            <a:ext cx="2679610" cy="400869"/>
          </a:xfrm>
        </p:spPr>
        <p:txBody>
          <a:bodyPr/>
          <a:lstStyle/>
          <a:p>
            <a:r>
              <a:rPr lang="en-US" dirty="0"/>
              <a:t>Mark Compton, CEO</a:t>
            </a:r>
          </a:p>
        </p:txBody>
      </p:sp>
      <p:sp>
        <p:nvSpPr>
          <p:cNvPr id="29" name="Text Placeholder 28">
            <a:extLst>
              <a:ext uri="{FF2B5EF4-FFF2-40B4-BE49-F238E27FC236}">
                <a16:creationId xmlns:a16="http://schemas.microsoft.com/office/drawing/2014/main" id="{DB76E6E8-1C77-D506-6982-673F73852600}"/>
              </a:ext>
            </a:extLst>
          </p:cNvPr>
          <p:cNvSpPr>
            <a:spLocks noGrp="1"/>
          </p:cNvSpPr>
          <p:nvPr>
            <p:ph type="body" sz="quarter" idx="15"/>
          </p:nvPr>
        </p:nvSpPr>
        <p:spPr/>
        <p:txBody>
          <a:bodyPr/>
          <a:lstStyle/>
          <a:p>
            <a:r>
              <a:rPr lang="en-US" dirty="0"/>
              <a:t>September 9, 2025</a:t>
            </a:r>
          </a:p>
        </p:txBody>
      </p:sp>
    </p:spTree>
    <p:extLst>
      <p:ext uri="{BB962C8B-B14F-4D97-AF65-F5344CB8AC3E}">
        <p14:creationId xmlns:p14="http://schemas.microsoft.com/office/powerpoint/2010/main" val="1271940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a:extLst>
              <a:ext uri="{FF2B5EF4-FFF2-40B4-BE49-F238E27FC236}">
                <a16:creationId xmlns:a16="http://schemas.microsoft.com/office/drawing/2014/main" id="{6BC862D3-5DD6-3662-3D47-DA120DABB327}"/>
              </a:ext>
            </a:extLst>
          </p:cNvPr>
          <p:cNvPicPr>
            <a:picLocks noChangeAspect="1"/>
          </p:cNvPicPr>
          <p:nvPr/>
        </p:nvPicPr>
        <p:blipFill>
          <a:blip r:embed="rId2"/>
          <a:srcRect b="19"/>
          <a:stretch/>
        </p:blipFill>
        <p:spPr>
          <a:xfrm>
            <a:off x="15" y="961"/>
            <a:ext cx="9143985" cy="5142539"/>
          </a:xfrm>
          <a:prstGeom prst="rect">
            <a:avLst/>
          </a:prstGeom>
        </p:spPr>
      </p:pic>
    </p:spTree>
    <p:extLst>
      <p:ext uri="{BB962C8B-B14F-4D97-AF65-F5344CB8AC3E}">
        <p14:creationId xmlns:p14="http://schemas.microsoft.com/office/powerpoint/2010/main" val="2628026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37AB7-8033-0F91-81F2-FD23CF56AAF5}"/>
              </a:ext>
            </a:extLst>
          </p:cNvPr>
          <p:cNvSpPr>
            <a:spLocks noGrp="1"/>
          </p:cNvSpPr>
          <p:nvPr>
            <p:ph type="title"/>
          </p:nvPr>
        </p:nvSpPr>
        <p:spPr/>
        <p:txBody>
          <a:bodyPr/>
          <a:lstStyle/>
          <a:p>
            <a:r>
              <a:rPr lang="en-US" dirty="0"/>
              <a:t>Unexpected traffic backlog</a:t>
            </a:r>
          </a:p>
        </p:txBody>
      </p:sp>
      <p:pic>
        <p:nvPicPr>
          <p:cNvPr id="5" name="Picture 4" descr="A picture containing graphical user interface&#10;&#10;AI-generated content may be incorrect.">
            <a:extLst>
              <a:ext uri="{FF2B5EF4-FFF2-40B4-BE49-F238E27FC236}">
                <a16:creationId xmlns:a16="http://schemas.microsoft.com/office/drawing/2014/main" id="{EF8DDBCD-6044-AE9A-CC53-B94C2A874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703" y="1044955"/>
            <a:ext cx="5534245" cy="3113935"/>
          </a:xfrm>
          <a:prstGeom prst="rect">
            <a:avLst/>
          </a:prstGeom>
        </p:spPr>
      </p:pic>
      <p:sp>
        <p:nvSpPr>
          <p:cNvPr id="6" name="TextBox 8">
            <a:extLst>
              <a:ext uri="{FF2B5EF4-FFF2-40B4-BE49-F238E27FC236}">
                <a16:creationId xmlns:a16="http://schemas.microsoft.com/office/drawing/2014/main" id="{2151B337-D05C-33E4-4AC1-A085E699DFA0}"/>
              </a:ext>
            </a:extLst>
          </p:cNvPr>
          <p:cNvSpPr txBox="1"/>
          <p:nvPr/>
        </p:nvSpPr>
        <p:spPr>
          <a:xfrm>
            <a:off x="282276" y="474664"/>
            <a:ext cx="3313651" cy="477566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000"/>
              </a:spcAft>
              <a:buClr>
                <a:schemeClr val="tx1"/>
              </a:buClr>
            </a:pPr>
            <a:endParaRPr lang="en-US" sz="1800" dirty="0">
              <a:latin typeface="Arial Nova Cond" panose="020B0506020202020204" pitchFamily="34" charset="0"/>
              <a:ea typeface="Roboto Light" panose="02000000000000000000" pitchFamily="2" charset="0"/>
              <a:cs typeface="Roboto  "/>
            </a:endParaRPr>
          </a:p>
          <a:p>
            <a:pPr marL="285750" indent="-285750">
              <a:spcAft>
                <a:spcPts val="1000"/>
              </a:spcAft>
              <a:buClr>
                <a:schemeClr val="tx1"/>
              </a:buClr>
              <a:buFont typeface="Arial" panose="020B0604020202020204" pitchFamily="34" charset="0"/>
              <a:buChar char="•"/>
            </a:pPr>
            <a:r>
              <a:rPr lang="en-US" sz="1800" dirty="0">
                <a:latin typeface="Arial Nova Cond" panose="020B0506020202020204" pitchFamily="34" charset="0"/>
                <a:ea typeface="Roboto Light" panose="02000000000000000000" pitchFamily="2" charset="0"/>
                <a:cs typeface="Roboto  "/>
              </a:rPr>
              <a:t>Text messaging service to communicate about unexpected traffic backlogs</a:t>
            </a:r>
          </a:p>
          <a:p>
            <a:pPr marL="285750" indent="-285750">
              <a:spcAft>
                <a:spcPts val="1000"/>
              </a:spcAft>
              <a:buClr>
                <a:schemeClr val="tx1"/>
              </a:buClr>
              <a:buFont typeface="Arial" panose="020B0604020202020204" pitchFamily="34" charset="0"/>
              <a:buChar char="•"/>
            </a:pPr>
            <a:r>
              <a:rPr lang="en-US" sz="1800" dirty="0">
                <a:latin typeface="Arial Nova Cond" panose="020B0506020202020204" pitchFamily="34" charset="0"/>
                <a:ea typeface="Roboto Light" panose="02000000000000000000" pitchFamily="2" charset="0"/>
                <a:cs typeface="Roboto  "/>
              </a:rPr>
              <a:t>Not for daily commuter traffic or construction </a:t>
            </a:r>
          </a:p>
          <a:p>
            <a:pPr marL="285750" indent="-285750">
              <a:spcAft>
                <a:spcPts val="1000"/>
              </a:spcAft>
              <a:buClr>
                <a:schemeClr val="tx1"/>
              </a:buClr>
              <a:buFont typeface="Arial" panose="020B0604020202020204" pitchFamily="34" charset="0"/>
              <a:buChar char="•"/>
            </a:pPr>
            <a:r>
              <a:rPr lang="en-US" sz="1800" dirty="0">
                <a:latin typeface="Arial Nova Cond" panose="020B0506020202020204" pitchFamily="34" charset="0"/>
                <a:ea typeface="Roboto Light" panose="02000000000000000000" pitchFamily="2" charset="0"/>
                <a:cs typeface="Roboto  " panose="020B0604020202020204" charset="0"/>
              </a:rPr>
              <a:t>Provides real-time, automated alerts about clearance times</a:t>
            </a:r>
          </a:p>
          <a:p>
            <a:pPr marL="285750" indent="-285750">
              <a:spcAft>
                <a:spcPts val="1000"/>
              </a:spcAft>
              <a:buClr>
                <a:schemeClr val="tx1"/>
              </a:buClr>
              <a:buFont typeface="Arial" panose="020B0604020202020204" pitchFamily="34" charset="0"/>
              <a:buChar char="•"/>
            </a:pPr>
            <a:r>
              <a:rPr lang="en-US" sz="1800" b="0" i="0" dirty="0">
                <a:solidFill>
                  <a:srgbClr val="000000"/>
                </a:solidFill>
                <a:effectLst/>
                <a:latin typeface="Arial Nova Cond" panose="020B0506020202020204" pitchFamily="34" charset="0"/>
              </a:rPr>
              <a:t>First for any transportation agency and is designed only for PA Turnpike customers. </a:t>
            </a:r>
            <a:endParaRPr lang="en-US" sz="1800" dirty="0">
              <a:latin typeface="Arial Nova Cond" panose="020B0506020202020204" pitchFamily="34" charset="0"/>
              <a:ea typeface="Roboto Light" panose="02000000000000000000" pitchFamily="2" charset="0"/>
              <a:cs typeface="Roboto  " panose="020B0604020202020204" charset="0"/>
            </a:endParaRPr>
          </a:p>
          <a:p>
            <a:pPr>
              <a:spcAft>
                <a:spcPts val="1000"/>
              </a:spcAft>
              <a:buClr>
                <a:schemeClr val="tx1"/>
              </a:buClr>
            </a:pPr>
            <a:endParaRPr lang="en-US" sz="1600" dirty="0">
              <a:latin typeface="Arial Nova Cond" panose="020B0506020202020204" pitchFamily="34" charset="0"/>
              <a:ea typeface="Roboto Light" panose="02000000000000000000" pitchFamily="2" charset="0"/>
              <a:cs typeface="Roboto  " panose="020B0604020202020204" charset="0"/>
            </a:endParaRPr>
          </a:p>
          <a:p>
            <a:pPr marL="742950" lvl="1" indent="-285750">
              <a:spcAft>
                <a:spcPts val="1000"/>
              </a:spcAft>
              <a:buClr>
                <a:schemeClr val="tx1"/>
              </a:buClr>
              <a:buFont typeface="Courier New" panose="02070309020205020404" pitchFamily="49" charset="0"/>
              <a:buChar char="o"/>
            </a:pPr>
            <a:endParaRPr lang="en-US" sz="1600" dirty="0">
              <a:latin typeface="Arial Nova Cond" panose="020B0506020202020204" pitchFamily="34" charset="0"/>
              <a:ea typeface="Roboto Light" panose="02000000000000000000" pitchFamily="2" charset="0"/>
              <a:cs typeface="Roboto  " panose="020B0604020202020204" charset="0"/>
            </a:endParaRPr>
          </a:p>
          <a:p>
            <a:r>
              <a:rPr lang="en-US" sz="1600" dirty="0">
                <a:latin typeface="Roboto  " panose="020B0604020202020204" charset="0"/>
                <a:cs typeface="Roboto  " panose="020B0604020202020204" charset="0"/>
              </a:rPr>
              <a:t> </a:t>
            </a:r>
          </a:p>
        </p:txBody>
      </p:sp>
    </p:spTree>
    <p:extLst>
      <p:ext uri="{BB962C8B-B14F-4D97-AF65-F5344CB8AC3E}">
        <p14:creationId xmlns:p14="http://schemas.microsoft.com/office/powerpoint/2010/main" val="285468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A1A3C-1B42-733F-B1AA-A16B7B7DA739}"/>
              </a:ext>
            </a:extLst>
          </p:cNvPr>
          <p:cNvSpPr>
            <a:spLocks noGrp="1"/>
          </p:cNvSpPr>
          <p:nvPr>
            <p:ph type="title"/>
          </p:nvPr>
        </p:nvSpPr>
        <p:spPr>
          <a:xfrm>
            <a:off x="172383" y="21470"/>
            <a:ext cx="7525553" cy="461554"/>
          </a:xfrm>
        </p:spPr>
        <p:txBody>
          <a:bodyPr/>
          <a:lstStyle/>
          <a:p>
            <a:r>
              <a:rPr lang="en-US"/>
              <a:t>Connect with Us</a:t>
            </a:r>
          </a:p>
        </p:txBody>
      </p:sp>
      <p:sp>
        <p:nvSpPr>
          <p:cNvPr id="104" name="Freeform: Shape 103">
            <a:extLst>
              <a:ext uri="{FF2B5EF4-FFF2-40B4-BE49-F238E27FC236}">
                <a16:creationId xmlns:a16="http://schemas.microsoft.com/office/drawing/2014/main" id="{A1CF5AF8-DB92-22F8-3F2C-1D77F4B88757}"/>
              </a:ext>
            </a:extLst>
          </p:cNvPr>
          <p:cNvSpPr/>
          <p:nvPr/>
        </p:nvSpPr>
        <p:spPr>
          <a:xfrm rot="10800000">
            <a:off x="3374104" y="3881368"/>
            <a:ext cx="2421261" cy="119834"/>
          </a:xfrm>
          <a:custGeom>
            <a:avLst/>
            <a:gdLst>
              <a:gd name="connsiteX0" fmla="*/ 0 w 2471860"/>
              <a:gd name="connsiteY0" fmla="*/ 0 h 3316869"/>
              <a:gd name="connsiteX1" fmla="*/ 2471860 w 2471860"/>
              <a:gd name="connsiteY1" fmla="*/ 0 h 3316869"/>
              <a:gd name="connsiteX2" fmla="*/ 2471860 w 2471860"/>
              <a:gd name="connsiteY2" fmla="*/ 3316869 h 3316869"/>
              <a:gd name="connsiteX3" fmla="*/ 0 w 2471860"/>
              <a:gd name="connsiteY3" fmla="*/ 3316869 h 3316869"/>
            </a:gdLst>
            <a:ahLst/>
            <a:cxnLst>
              <a:cxn ang="0">
                <a:pos x="connsiteX0" y="connsiteY0"/>
              </a:cxn>
              <a:cxn ang="0">
                <a:pos x="connsiteX1" y="connsiteY1"/>
              </a:cxn>
              <a:cxn ang="0">
                <a:pos x="connsiteX2" y="connsiteY2"/>
              </a:cxn>
              <a:cxn ang="0">
                <a:pos x="connsiteX3" y="connsiteY3"/>
              </a:cxn>
            </a:cxnLst>
            <a:rect l="l" t="t" r="r" b="b"/>
            <a:pathLst>
              <a:path w="2471860" h="3316869">
                <a:moveTo>
                  <a:pt x="0" y="0"/>
                </a:moveTo>
                <a:lnTo>
                  <a:pt x="2471860" y="0"/>
                </a:lnTo>
                <a:lnTo>
                  <a:pt x="2471860" y="3316869"/>
                </a:lnTo>
                <a:lnTo>
                  <a:pt x="0" y="3316869"/>
                </a:lnTo>
                <a:close/>
              </a:path>
            </a:pathLst>
          </a:custGeom>
          <a:solidFill>
            <a:schemeClr val="accent4"/>
          </a:solidFill>
          <a:ln w="0" cap="flat">
            <a:noFill/>
            <a:prstDash val="solid"/>
            <a:miter/>
          </a:ln>
        </p:spPr>
        <p:txBody>
          <a:bodyPr rtlCol="0" anchor="ctr"/>
          <a:lstStyle/>
          <a:p>
            <a:endParaRPr lang="en-US">
              <a:solidFill>
                <a:schemeClr val="accent3"/>
              </a:solidFill>
            </a:endParaRPr>
          </a:p>
        </p:txBody>
      </p:sp>
      <p:sp>
        <p:nvSpPr>
          <p:cNvPr id="105" name="Freeform: Shape 104">
            <a:extLst>
              <a:ext uri="{FF2B5EF4-FFF2-40B4-BE49-F238E27FC236}">
                <a16:creationId xmlns:a16="http://schemas.microsoft.com/office/drawing/2014/main" id="{3426AEB2-00DA-E7D1-0072-CDF52D6A4929}"/>
              </a:ext>
            </a:extLst>
          </p:cNvPr>
          <p:cNvSpPr/>
          <p:nvPr/>
        </p:nvSpPr>
        <p:spPr>
          <a:xfrm rot="10800000">
            <a:off x="3374108" y="1145391"/>
            <a:ext cx="2420295" cy="2735980"/>
          </a:xfrm>
          <a:custGeom>
            <a:avLst/>
            <a:gdLst>
              <a:gd name="connsiteX0" fmla="*/ 0 w 2471860"/>
              <a:gd name="connsiteY0" fmla="*/ 0 h 3316869"/>
              <a:gd name="connsiteX1" fmla="*/ 2471860 w 2471860"/>
              <a:gd name="connsiteY1" fmla="*/ 0 h 3316869"/>
              <a:gd name="connsiteX2" fmla="*/ 2471860 w 2471860"/>
              <a:gd name="connsiteY2" fmla="*/ 3316869 h 3316869"/>
              <a:gd name="connsiteX3" fmla="*/ 0 w 2471860"/>
              <a:gd name="connsiteY3" fmla="*/ 3316869 h 3316869"/>
            </a:gdLst>
            <a:ahLst/>
            <a:cxnLst>
              <a:cxn ang="0">
                <a:pos x="connsiteX0" y="connsiteY0"/>
              </a:cxn>
              <a:cxn ang="0">
                <a:pos x="connsiteX1" y="connsiteY1"/>
              </a:cxn>
              <a:cxn ang="0">
                <a:pos x="connsiteX2" y="connsiteY2"/>
              </a:cxn>
              <a:cxn ang="0">
                <a:pos x="connsiteX3" y="connsiteY3"/>
              </a:cxn>
            </a:cxnLst>
            <a:rect l="l" t="t" r="r" b="b"/>
            <a:pathLst>
              <a:path w="2471860" h="3316869">
                <a:moveTo>
                  <a:pt x="0" y="0"/>
                </a:moveTo>
                <a:lnTo>
                  <a:pt x="2471860" y="0"/>
                </a:lnTo>
                <a:lnTo>
                  <a:pt x="2471860" y="3316869"/>
                </a:lnTo>
                <a:lnTo>
                  <a:pt x="0" y="3316869"/>
                </a:lnTo>
                <a:close/>
              </a:path>
            </a:pathLst>
          </a:custGeom>
          <a:solidFill>
            <a:srgbClr val="EEEEEE"/>
          </a:solidFill>
          <a:ln w="0"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EBD5A69D-F973-ED75-CE83-5C950DF97342}"/>
              </a:ext>
            </a:extLst>
          </p:cNvPr>
          <p:cNvGrpSpPr/>
          <p:nvPr/>
        </p:nvGrpSpPr>
        <p:grpSpPr>
          <a:xfrm>
            <a:off x="3222183" y="1145393"/>
            <a:ext cx="2744432" cy="647386"/>
            <a:chOff x="3222183" y="1324318"/>
            <a:chExt cx="2744432" cy="647386"/>
          </a:xfrm>
        </p:grpSpPr>
        <p:sp>
          <p:nvSpPr>
            <p:cNvPr id="106" name="Freeform: Shape 105">
              <a:extLst>
                <a:ext uri="{FF2B5EF4-FFF2-40B4-BE49-F238E27FC236}">
                  <a16:creationId xmlns:a16="http://schemas.microsoft.com/office/drawing/2014/main" id="{1D0FE49C-38C6-9CEB-43B6-043F8B36DF70}"/>
                </a:ext>
              </a:extLst>
            </p:cNvPr>
            <p:cNvSpPr/>
            <p:nvPr/>
          </p:nvSpPr>
          <p:spPr>
            <a:xfrm rot="10800000" flipH="1">
              <a:off x="3393432" y="1324318"/>
              <a:ext cx="2401935" cy="493937"/>
            </a:xfrm>
            <a:custGeom>
              <a:avLst/>
              <a:gdLst>
                <a:gd name="connsiteX0" fmla="*/ 0 w 2471860"/>
                <a:gd name="connsiteY0" fmla="*/ 0 h 508316"/>
                <a:gd name="connsiteX1" fmla="*/ 2471860 w 2471860"/>
                <a:gd name="connsiteY1" fmla="*/ 0 h 508316"/>
                <a:gd name="connsiteX2" fmla="*/ 2471860 w 2471860"/>
                <a:gd name="connsiteY2" fmla="*/ 508316 h 508316"/>
                <a:gd name="connsiteX3" fmla="*/ 0 w 2471860"/>
                <a:gd name="connsiteY3" fmla="*/ 508316 h 508316"/>
              </a:gdLst>
              <a:ahLst/>
              <a:cxnLst>
                <a:cxn ang="0">
                  <a:pos x="connsiteX0" y="connsiteY0"/>
                </a:cxn>
                <a:cxn ang="0">
                  <a:pos x="connsiteX1" y="connsiteY1"/>
                </a:cxn>
                <a:cxn ang="0">
                  <a:pos x="connsiteX2" y="connsiteY2"/>
                </a:cxn>
                <a:cxn ang="0">
                  <a:pos x="connsiteX3" y="connsiteY3"/>
                </a:cxn>
              </a:cxnLst>
              <a:rect l="l" t="t" r="r" b="b"/>
              <a:pathLst>
                <a:path w="2471860" h="508316">
                  <a:moveTo>
                    <a:pt x="0" y="0"/>
                  </a:moveTo>
                  <a:lnTo>
                    <a:pt x="2471860" y="0"/>
                  </a:lnTo>
                  <a:lnTo>
                    <a:pt x="2471860" y="508316"/>
                  </a:lnTo>
                  <a:lnTo>
                    <a:pt x="0" y="508316"/>
                  </a:lnTo>
                  <a:close/>
                </a:path>
              </a:pathLst>
            </a:custGeom>
            <a:solidFill>
              <a:schemeClr val="accent4"/>
            </a:solidFill>
            <a:ln w="0" cap="flat">
              <a:noFill/>
              <a:prstDash val="solid"/>
              <a:miter/>
            </a:ln>
          </p:spPr>
          <p:txBody>
            <a:bodyPr rtlCol="0" anchor="ctr"/>
            <a:lstStyle/>
            <a:p>
              <a:endParaRPr lang="en-US"/>
            </a:p>
          </p:txBody>
        </p:sp>
        <p:grpSp>
          <p:nvGrpSpPr>
            <p:cNvPr id="107" name="Group 106">
              <a:extLst>
                <a:ext uri="{FF2B5EF4-FFF2-40B4-BE49-F238E27FC236}">
                  <a16:creationId xmlns:a16="http://schemas.microsoft.com/office/drawing/2014/main" id="{5EAE3C68-3703-5789-0E08-C9A28A5DE6CE}"/>
                </a:ext>
              </a:extLst>
            </p:cNvPr>
            <p:cNvGrpSpPr/>
            <p:nvPr/>
          </p:nvGrpSpPr>
          <p:grpSpPr>
            <a:xfrm>
              <a:off x="3222183" y="1324318"/>
              <a:ext cx="2744432" cy="647386"/>
              <a:chOff x="266585" y="1278199"/>
              <a:chExt cx="2824328" cy="666233"/>
            </a:xfrm>
            <a:solidFill>
              <a:schemeClr val="accent6"/>
            </a:solidFill>
          </p:grpSpPr>
          <p:grpSp>
            <p:nvGrpSpPr>
              <p:cNvPr id="108" name="Group 107">
                <a:extLst>
                  <a:ext uri="{FF2B5EF4-FFF2-40B4-BE49-F238E27FC236}">
                    <a16:creationId xmlns:a16="http://schemas.microsoft.com/office/drawing/2014/main" id="{0C7033C6-3BDC-64E7-B4B2-D1312B572410}"/>
                  </a:ext>
                </a:extLst>
              </p:cNvPr>
              <p:cNvGrpSpPr/>
              <p:nvPr/>
            </p:nvGrpSpPr>
            <p:grpSpPr>
              <a:xfrm>
                <a:off x="2287023" y="1278199"/>
                <a:ext cx="803890" cy="666233"/>
                <a:chOff x="2287023" y="1278199"/>
                <a:chExt cx="803890" cy="666233"/>
              </a:xfrm>
              <a:grpFill/>
            </p:grpSpPr>
            <p:sp>
              <p:nvSpPr>
                <p:cNvPr id="112" name="Freeform: Shape 111">
                  <a:extLst>
                    <a:ext uri="{FF2B5EF4-FFF2-40B4-BE49-F238E27FC236}">
                      <a16:creationId xmlns:a16="http://schemas.microsoft.com/office/drawing/2014/main" id="{DB23356E-3EDF-0A14-3666-BC043C92DB48}"/>
                    </a:ext>
                  </a:extLst>
                </p:cNvPr>
                <p:cNvSpPr/>
                <p:nvPr/>
              </p:nvSpPr>
              <p:spPr>
                <a:xfrm flipH="1">
                  <a:off x="2287023" y="1278199"/>
                  <a:ext cx="803890" cy="508316"/>
                </a:xfrm>
                <a:custGeom>
                  <a:avLst/>
                  <a:gdLst>
                    <a:gd name="connsiteX0" fmla="*/ 510104 w 803890"/>
                    <a:gd name="connsiteY0" fmla="*/ 0 h 508316"/>
                    <a:gd name="connsiteX1" fmla="*/ 803891 w 803890"/>
                    <a:gd name="connsiteY1" fmla="*/ 508316 h 508316"/>
                    <a:gd name="connsiteX2" fmla="*/ 0 w 803890"/>
                    <a:gd name="connsiteY2" fmla="*/ 508316 h 508316"/>
                    <a:gd name="connsiteX3" fmla="*/ 0 w 803890"/>
                    <a:gd name="connsiteY3" fmla="*/ 0 h 508316"/>
                    <a:gd name="connsiteX4" fmla="*/ 510104 w 803890"/>
                    <a:gd name="connsiteY4" fmla="*/ 0 h 50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890" h="508316">
                      <a:moveTo>
                        <a:pt x="510104" y="0"/>
                      </a:moveTo>
                      <a:lnTo>
                        <a:pt x="803891" y="508316"/>
                      </a:lnTo>
                      <a:lnTo>
                        <a:pt x="0" y="508316"/>
                      </a:lnTo>
                      <a:lnTo>
                        <a:pt x="0" y="0"/>
                      </a:lnTo>
                      <a:lnTo>
                        <a:pt x="510104" y="0"/>
                      </a:lnTo>
                      <a:close/>
                    </a:path>
                  </a:pathLst>
                </a:custGeom>
                <a:solidFill>
                  <a:schemeClr val="accent4"/>
                </a:solidFill>
                <a:ln w="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0031FA6-EE31-7999-D2FB-199EA55CFBA6}"/>
                    </a:ext>
                  </a:extLst>
                </p:cNvPr>
                <p:cNvSpPr/>
                <p:nvPr/>
              </p:nvSpPr>
              <p:spPr>
                <a:xfrm flipH="1">
                  <a:off x="2912139" y="1786515"/>
                  <a:ext cx="178774" cy="157917"/>
                </a:xfrm>
                <a:custGeom>
                  <a:avLst/>
                  <a:gdLst>
                    <a:gd name="connsiteX0" fmla="*/ 0 w 178774"/>
                    <a:gd name="connsiteY0" fmla="*/ 0 h 157917"/>
                    <a:gd name="connsiteX1" fmla="*/ 178775 w 178774"/>
                    <a:gd name="connsiteY1" fmla="*/ 157918 h 157917"/>
                    <a:gd name="connsiteX2" fmla="*/ 178775 w 178774"/>
                    <a:gd name="connsiteY2" fmla="*/ 0 h 157917"/>
                    <a:gd name="connsiteX3" fmla="*/ 0 w 178774"/>
                    <a:gd name="connsiteY3" fmla="*/ 0 h 157917"/>
                  </a:gdLst>
                  <a:ahLst/>
                  <a:cxnLst>
                    <a:cxn ang="0">
                      <a:pos x="connsiteX0" y="connsiteY0"/>
                    </a:cxn>
                    <a:cxn ang="0">
                      <a:pos x="connsiteX1" y="connsiteY1"/>
                    </a:cxn>
                    <a:cxn ang="0">
                      <a:pos x="connsiteX2" y="connsiteY2"/>
                    </a:cxn>
                    <a:cxn ang="0">
                      <a:pos x="connsiteX3" y="connsiteY3"/>
                    </a:cxn>
                  </a:cxnLst>
                  <a:rect l="l" t="t" r="r" b="b"/>
                  <a:pathLst>
                    <a:path w="178774" h="157917">
                      <a:moveTo>
                        <a:pt x="0" y="0"/>
                      </a:moveTo>
                      <a:lnTo>
                        <a:pt x="178775" y="157918"/>
                      </a:lnTo>
                      <a:lnTo>
                        <a:pt x="178775" y="0"/>
                      </a:lnTo>
                      <a:lnTo>
                        <a:pt x="0" y="0"/>
                      </a:lnTo>
                      <a:close/>
                    </a:path>
                  </a:pathLst>
                </a:custGeom>
                <a:solidFill>
                  <a:schemeClr val="accent4">
                    <a:lumMod val="50000"/>
                  </a:schemeClr>
                </a:solidFill>
                <a:ln w="0" cap="flat">
                  <a:noFill/>
                  <a:prstDash val="solid"/>
                  <a:miter/>
                </a:ln>
              </p:spPr>
              <p:txBody>
                <a:bodyPr rtlCol="0" anchor="ctr"/>
                <a:lstStyle/>
                <a:p>
                  <a:endParaRPr lang="en-US"/>
                </a:p>
              </p:txBody>
            </p:sp>
          </p:grpSp>
          <p:grpSp>
            <p:nvGrpSpPr>
              <p:cNvPr id="109" name="Group 108">
                <a:extLst>
                  <a:ext uri="{FF2B5EF4-FFF2-40B4-BE49-F238E27FC236}">
                    <a16:creationId xmlns:a16="http://schemas.microsoft.com/office/drawing/2014/main" id="{DD995789-CA40-828D-8DBF-578ABE2E91EE}"/>
                  </a:ext>
                </a:extLst>
              </p:cNvPr>
              <p:cNvGrpSpPr/>
              <p:nvPr/>
            </p:nvGrpSpPr>
            <p:grpSpPr>
              <a:xfrm flipH="1">
                <a:off x="266585" y="1278199"/>
                <a:ext cx="803890" cy="666233"/>
                <a:chOff x="-194920" y="1278199"/>
                <a:chExt cx="803890" cy="666233"/>
              </a:xfrm>
              <a:grpFill/>
            </p:grpSpPr>
            <p:sp>
              <p:nvSpPr>
                <p:cNvPr id="110" name="Freeform: Shape 109">
                  <a:extLst>
                    <a:ext uri="{FF2B5EF4-FFF2-40B4-BE49-F238E27FC236}">
                      <a16:creationId xmlns:a16="http://schemas.microsoft.com/office/drawing/2014/main" id="{693FBB49-2F90-3F86-2F9C-FB9BA1750B67}"/>
                    </a:ext>
                  </a:extLst>
                </p:cNvPr>
                <p:cNvSpPr/>
                <p:nvPr/>
              </p:nvSpPr>
              <p:spPr>
                <a:xfrm flipH="1">
                  <a:off x="-194920" y="1278199"/>
                  <a:ext cx="803890" cy="508316"/>
                </a:xfrm>
                <a:custGeom>
                  <a:avLst/>
                  <a:gdLst>
                    <a:gd name="connsiteX0" fmla="*/ 510104 w 803890"/>
                    <a:gd name="connsiteY0" fmla="*/ 0 h 508316"/>
                    <a:gd name="connsiteX1" fmla="*/ 803891 w 803890"/>
                    <a:gd name="connsiteY1" fmla="*/ 508316 h 508316"/>
                    <a:gd name="connsiteX2" fmla="*/ 0 w 803890"/>
                    <a:gd name="connsiteY2" fmla="*/ 508316 h 508316"/>
                    <a:gd name="connsiteX3" fmla="*/ 0 w 803890"/>
                    <a:gd name="connsiteY3" fmla="*/ 0 h 508316"/>
                    <a:gd name="connsiteX4" fmla="*/ 510104 w 803890"/>
                    <a:gd name="connsiteY4" fmla="*/ 0 h 50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890" h="508316">
                      <a:moveTo>
                        <a:pt x="510104" y="0"/>
                      </a:moveTo>
                      <a:lnTo>
                        <a:pt x="803891" y="508316"/>
                      </a:lnTo>
                      <a:lnTo>
                        <a:pt x="0" y="508316"/>
                      </a:lnTo>
                      <a:lnTo>
                        <a:pt x="0" y="0"/>
                      </a:lnTo>
                      <a:lnTo>
                        <a:pt x="510104" y="0"/>
                      </a:lnTo>
                      <a:close/>
                    </a:path>
                  </a:pathLst>
                </a:custGeom>
                <a:solidFill>
                  <a:schemeClr val="accent4"/>
                </a:solidFill>
                <a:ln w="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13BF900-EA26-1DC9-0E27-0DC91E94FB9F}"/>
                    </a:ext>
                  </a:extLst>
                </p:cNvPr>
                <p:cNvSpPr/>
                <p:nvPr/>
              </p:nvSpPr>
              <p:spPr>
                <a:xfrm flipH="1">
                  <a:off x="430196" y="1786515"/>
                  <a:ext cx="178774" cy="157917"/>
                </a:xfrm>
                <a:custGeom>
                  <a:avLst/>
                  <a:gdLst>
                    <a:gd name="connsiteX0" fmla="*/ 0 w 178774"/>
                    <a:gd name="connsiteY0" fmla="*/ 0 h 157917"/>
                    <a:gd name="connsiteX1" fmla="*/ 178775 w 178774"/>
                    <a:gd name="connsiteY1" fmla="*/ 157918 h 157917"/>
                    <a:gd name="connsiteX2" fmla="*/ 178775 w 178774"/>
                    <a:gd name="connsiteY2" fmla="*/ 0 h 157917"/>
                    <a:gd name="connsiteX3" fmla="*/ 0 w 178774"/>
                    <a:gd name="connsiteY3" fmla="*/ 0 h 157917"/>
                  </a:gdLst>
                  <a:ahLst/>
                  <a:cxnLst>
                    <a:cxn ang="0">
                      <a:pos x="connsiteX0" y="connsiteY0"/>
                    </a:cxn>
                    <a:cxn ang="0">
                      <a:pos x="connsiteX1" y="connsiteY1"/>
                    </a:cxn>
                    <a:cxn ang="0">
                      <a:pos x="connsiteX2" y="connsiteY2"/>
                    </a:cxn>
                    <a:cxn ang="0">
                      <a:pos x="connsiteX3" y="connsiteY3"/>
                    </a:cxn>
                  </a:cxnLst>
                  <a:rect l="l" t="t" r="r" b="b"/>
                  <a:pathLst>
                    <a:path w="178774" h="157917">
                      <a:moveTo>
                        <a:pt x="0" y="0"/>
                      </a:moveTo>
                      <a:lnTo>
                        <a:pt x="178775" y="157918"/>
                      </a:lnTo>
                      <a:lnTo>
                        <a:pt x="178775" y="0"/>
                      </a:lnTo>
                      <a:lnTo>
                        <a:pt x="0" y="0"/>
                      </a:lnTo>
                      <a:close/>
                    </a:path>
                  </a:pathLst>
                </a:custGeom>
                <a:solidFill>
                  <a:schemeClr val="accent4">
                    <a:lumMod val="50000"/>
                  </a:schemeClr>
                </a:solidFill>
                <a:ln w="0" cap="flat">
                  <a:noFill/>
                  <a:prstDash val="solid"/>
                  <a:miter/>
                </a:ln>
              </p:spPr>
              <p:txBody>
                <a:bodyPr rtlCol="0" anchor="ctr"/>
                <a:lstStyle/>
                <a:p>
                  <a:endParaRPr lang="en-US"/>
                </a:p>
              </p:txBody>
            </p:sp>
          </p:grpSp>
        </p:grpSp>
      </p:grpSp>
      <p:sp>
        <p:nvSpPr>
          <p:cNvPr id="54" name="TextBox 53">
            <a:extLst>
              <a:ext uri="{FF2B5EF4-FFF2-40B4-BE49-F238E27FC236}">
                <a16:creationId xmlns:a16="http://schemas.microsoft.com/office/drawing/2014/main" id="{0D93BAD6-E6C9-AFD0-28BC-805666EC1DC8}"/>
              </a:ext>
            </a:extLst>
          </p:cNvPr>
          <p:cNvSpPr txBox="1"/>
          <p:nvPr/>
        </p:nvSpPr>
        <p:spPr>
          <a:xfrm>
            <a:off x="3286151" y="1180721"/>
            <a:ext cx="2618198" cy="400110"/>
          </a:xfrm>
          <a:prstGeom prst="rect">
            <a:avLst/>
          </a:prstGeom>
          <a:noFill/>
        </p:spPr>
        <p:txBody>
          <a:bodyPr wrap="square" rtlCol="0">
            <a:spAutoFit/>
          </a:bodyPr>
          <a:lstStyle/>
          <a:p>
            <a:pPr algn="ctr"/>
            <a:r>
              <a:rPr lang="en-US" sz="2000">
                <a:solidFill>
                  <a:schemeClr val="bg1"/>
                </a:solidFill>
                <a:latin typeface="Roboto Condensed" panose="02000000000000000000" pitchFamily="2" charset="0"/>
                <a:ea typeface="Roboto Condensed" panose="02000000000000000000" pitchFamily="2" charset="0"/>
              </a:rPr>
              <a:t>Follow</a:t>
            </a:r>
          </a:p>
        </p:txBody>
      </p:sp>
      <p:sp>
        <p:nvSpPr>
          <p:cNvPr id="55" name="TextBox 54">
            <a:extLst>
              <a:ext uri="{FF2B5EF4-FFF2-40B4-BE49-F238E27FC236}">
                <a16:creationId xmlns:a16="http://schemas.microsoft.com/office/drawing/2014/main" id="{D9DB8205-8E9B-5C6E-7E82-994BBFECCC5E}"/>
              </a:ext>
            </a:extLst>
          </p:cNvPr>
          <p:cNvSpPr txBox="1"/>
          <p:nvPr/>
        </p:nvSpPr>
        <p:spPr>
          <a:xfrm>
            <a:off x="3286151" y="3015608"/>
            <a:ext cx="2471861" cy="784830"/>
          </a:xfrm>
          <a:prstGeom prst="rect">
            <a:avLst/>
          </a:prstGeom>
          <a:noFill/>
        </p:spPr>
        <p:txBody>
          <a:bodyPr wrap="square" rtlCol="0">
            <a:spAutoFit/>
          </a:bodyPr>
          <a:lstStyle/>
          <a:p>
            <a:pPr algn="ctr"/>
            <a:r>
              <a:rPr lang="en-US" sz="1500">
                <a:latin typeface="Arial Nova Cond" panose="020B0506020202020204" pitchFamily="34" charset="0"/>
              </a:rPr>
              <a:t>Connect with us on </a:t>
            </a:r>
            <a:br>
              <a:rPr lang="en-US" sz="1500">
                <a:latin typeface="Arial Nova Cond" panose="020B0506020202020204" pitchFamily="34" charset="0"/>
              </a:rPr>
            </a:br>
            <a:r>
              <a:rPr lang="en-US" sz="1500">
                <a:latin typeface="Arial Nova Cond" panose="020B0506020202020204" pitchFamily="34" charset="0"/>
              </a:rPr>
              <a:t>Facebook, Instagram, </a:t>
            </a:r>
            <a:br>
              <a:rPr lang="en-US" sz="1500">
                <a:latin typeface="Arial Nova Cond" panose="020B0506020202020204" pitchFamily="34" charset="0"/>
              </a:rPr>
            </a:br>
            <a:r>
              <a:rPr lang="en-US" sz="1500">
                <a:latin typeface="Arial Nova Cond" panose="020B0506020202020204" pitchFamily="34" charset="0"/>
              </a:rPr>
              <a:t>Twitter and LinkedIn</a:t>
            </a:r>
            <a:endParaRPr lang="en-US" sz="1500" i="1">
              <a:latin typeface="Arial Nova Cond" panose="020B0506020202020204" pitchFamily="34" charset="0"/>
            </a:endParaRPr>
          </a:p>
        </p:txBody>
      </p:sp>
      <p:grpSp>
        <p:nvGrpSpPr>
          <p:cNvPr id="84" name="Group 83">
            <a:extLst>
              <a:ext uri="{FF2B5EF4-FFF2-40B4-BE49-F238E27FC236}">
                <a16:creationId xmlns:a16="http://schemas.microsoft.com/office/drawing/2014/main" id="{C48B2525-1C2E-67C4-B67B-0DFE17BD6523}"/>
              </a:ext>
            </a:extLst>
          </p:cNvPr>
          <p:cNvGrpSpPr/>
          <p:nvPr/>
        </p:nvGrpSpPr>
        <p:grpSpPr>
          <a:xfrm>
            <a:off x="4003332" y="1835818"/>
            <a:ext cx="1170190" cy="1087333"/>
            <a:chOff x="3963301" y="1881366"/>
            <a:chExt cx="1170190" cy="1087333"/>
          </a:xfrm>
        </p:grpSpPr>
        <p:pic>
          <p:nvPicPr>
            <p:cNvPr id="14" name="Picture 13" descr="A blue circle with a white letter f in it&#10;&#10;Description automatically generated">
              <a:extLst>
                <a:ext uri="{FF2B5EF4-FFF2-40B4-BE49-F238E27FC236}">
                  <a16:creationId xmlns:a16="http://schemas.microsoft.com/office/drawing/2014/main" id="{481A0014-7977-3F6F-003A-775939F8941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63301" y="1881366"/>
              <a:ext cx="502887" cy="502887"/>
            </a:xfrm>
            <a:prstGeom prst="rect">
              <a:avLst/>
            </a:prstGeom>
          </p:spPr>
        </p:pic>
        <p:pic>
          <p:nvPicPr>
            <p:cNvPr id="16" name="Picture 15" descr="A blue and black logo&#10;&#10;Description automatically generated">
              <a:extLst>
                <a:ext uri="{FF2B5EF4-FFF2-40B4-BE49-F238E27FC236}">
                  <a16:creationId xmlns:a16="http://schemas.microsoft.com/office/drawing/2014/main" id="{BF25842C-3A73-BB9E-3F01-5E4F0FC3A6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87366" y="2504278"/>
              <a:ext cx="546125" cy="464421"/>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E77ED75E-BD71-5E7D-7242-77829EDCA1F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10122" y="2523440"/>
              <a:ext cx="417060" cy="426270"/>
            </a:xfrm>
            <a:prstGeom prst="rect">
              <a:avLst/>
            </a:prstGeom>
          </p:spPr>
        </p:pic>
        <p:pic>
          <p:nvPicPr>
            <p:cNvPr id="22" name="Picture 21" descr="A logo of a camera&#10;&#10;Description automatically generated">
              <a:extLst>
                <a:ext uri="{FF2B5EF4-FFF2-40B4-BE49-F238E27FC236}">
                  <a16:creationId xmlns:a16="http://schemas.microsoft.com/office/drawing/2014/main" id="{470D6576-6E46-5A01-6F39-E27914170E6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87365" y="1897104"/>
              <a:ext cx="484803" cy="484803"/>
            </a:xfrm>
            <a:prstGeom prst="rect">
              <a:avLst/>
            </a:prstGeom>
          </p:spPr>
        </p:pic>
      </p:grpSp>
      <p:sp>
        <p:nvSpPr>
          <p:cNvPr id="74" name="Freeform: Shape 73">
            <a:extLst>
              <a:ext uri="{FF2B5EF4-FFF2-40B4-BE49-F238E27FC236}">
                <a16:creationId xmlns:a16="http://schemas.microsoft.com/office/drawing/2014/main" id="{89C2744B-97DD-6FEB-4670-4CACBBD959D5}"/>
              </a:ext>
            </a:extLst>
          </p:cNvPr>
          <p:cNvSpPr/>
          <p:nvPr/>
        </p:nvSpPr>
        <p:spPr>
          <a:xfrm rot="10800000">
            <a:off x="511803" y="3881371"/>
            <a:ext cx="2408898" cy="119831"/>
          </a:xfrm>
          <a:custGeom>
            <a:avLst/>
            <a:gdLst>
              <a:gd name="connsiteX0" fmla="*/ 0 w 2471860"/>
              <a:gd name="connsiteY0" fmla="*/ 0 h 3316869"/>
              <a:gd name="connsiteX1" fmla="*/ 2471860 w 2471860"/>
              <a:gd name="connsiteY1" fmla="*/ 0 h 3316869"/>
              <a:gd name="connsiteX2" fmla="*/ 2471860 w 2471860"/>
              <a:gd name="connsiteY2" fmla="*/ 3316869 h 3316869"/>
              <a:gd name="connsiteX3" fmla="*/ 0 w 2471860"/>
              <a:gd name="connsiteY3" fmla="*/ 3316869 h 3316869"/>
            </a:gdLst>
            <a:ahLst/>
            <a:cxnLst>
              <a:cxn ang="0">
                <a:pos x="connsiteX0" y="connsiteY0"/>
              </a:cxn>
              <a:cxn ang="0">
                <a:pos x="connsiteX1" y="connsiteY1"/>
              </a:cxn>
              <a:cxn ang="0">
                <a:pos x="connsiteX2" y="connsiteY2"/>
              </a:cxn>
              <a:cxn ang="0">
                <a:pos x="connsiteX3" y="connsiteY3"/>
              </a:cxn>
            </a:cxnLst>
            <a:rect l="l" t="t" r="r" b="b"/>
            <a:pathLst>
              <a:path w="2471860" h="3316869">
                <a:moveTo>
                  <a:pt x="0" y="0"/>
                </a:moveTo>
                <a:lnTo>
                  <a:pt x="2471860" y="0"/>
                </a:lnTo>
                <a:lnTo>
                  <a:pt x="2471860" y="3316869"/>
                </a:lnTo>
                <a:lnTo>
                  <a:pt x="0" y="3316869"/>
                </a:lnTo>
                <a:close/>
              </a:path>
            </a:pathLst>
          </a:custGeom>
          <a:solidFill>
            <a:schemeClr val="accent3"/>
          </a:solidFill>
          <a:ln w="0" cap="flat">
            <a:noFill/>
            <a:prstDash val="solid"/>
            <a:miter/>
          </a:ln>
        </p:spPr>
        <p:txBody>
          <a:bodyPr rtlCol="0" anchor="ctr"/>
          <a:lstStyle/>
          <a:p>
            <a:endParaRPr lang="en-US">
              <a:solidFill>
                <a:schemeClr val="accent3"/>
              </a:solidFill>
            </a:endParaRPr>
          </a:p>
        </p:txBody>
      </p:sp>
      <p:sp>
        <p:nvSpPr>
          <p:cNvPr id="29" name="Freeform: Shape 28">
            <a:extLst>
              <a:ext uri="{FF2B5EF4-FFF2-40B4-BE49-F238E27FC236}">
                <a16:creationId xmlns:a16="http://schemas.microsoft.com/office/drawing/2014/main" id="{02834F03-6939-AA76-F660-B8E3BE21C5BD}"/>
              </a:ext>
            </a:extLst>
          </p:cNvPr>
          <p:cNvSpPr/>
          <p:nvPr/>
        </p:nvSpPr>
        <p:spPr>
          <a:xfrm rot="10800000">
            <a:off x="499442" y="1145391"/>
            <a:ext cx="2420295" cy="2735980"/>
          </a:xfrm>
          <a:custGeom>
            <a:avLst/>
            <a:gdLst>
              <a:gd name="connsiteX0" fmla="*/ 0 w 2471860"/>
              <a:gd name="connsiteY0" fmla="*/ 0 h 3316869"/>
              <a:gd name="connsiteX1" fmla="*/ 2471860 w 2471860"/>
              <a:gd name="connsiteY1" fmla="*/ 0 h 3316869"/>
              <a:gd name="connsiteX2" fmla="*/ 2471860 w 2471860"/>
              <a:gd name="connsiteY2" fmla="*/ 3316869 h 3316869"/>
              <a:gd name="connsiteX3" fmla="*/ 0 w 2471860"/>
              <a:gd name="connsiteY3" fmla="*/ 3316869 h 3316869"/>
            </a:gdLst>
            <a:ahLst/>
            <a:cxnLst>
              <a:cxn ang="0">
                <a:pos x="connsiteX0" y="connsiteY0"/>
              </a:cxn>
              <a:cxn ang="0">
                <a:pos x="connsiteX1" y="connsiteY1"/>
              </a:cxn>
              <a:cxn ang="0">
                <a:pos x="connsiteX2" y="connsiteY2"/>
              </a:cxn>
              <a:cxn ang="0">
                <a:pos x="connsiteX3" y="connsiteY3"/>
              </a:cxn>
            </a:cxnLst>
            <a:rect l="l" t="t" r="r" b="b"/>
            <a:pathLst>
              <a:path w="2471860" h="3316869">
                <a:moveTo>
                  <a:pt x="0" y="0"/>
                </a:moveTo>
                <a:lnTo>
                  <a:pt x="2471860" y="0"/>
                </a:lnTo>
                <a:lnTo>
                  <a:pt x="2471860" y="3316869"/>
                </a:lnTo>
                <a:lnTo>
                  <a:pt x="0" y="3316869"/>
                </a:lnTo>
                <a:close/>
              </a:path>
            </a:pathLst>
          </a:custGeom>
          <a:solidFill>
            <a:srgbClr val="EEEEEE"/>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57088E8-4EF4-D844-1302-84219EFBE8C7}"/>
              </a:ext>
            </a:extLst>
          </p:cNvPr>
          <p:cNvSpPr/>
          <p:nvPr/>
        </p:nvSpPr>
        <p:spPr>
          <a:xfrm rot="10800000" flipH="1">
            <a:off x="518766" y="1145393"/>
            <a:ext cx="2401935" cy="493937"/>
          </a:xfrm>
          <a:custGeom>
            <a:avLst/>
            <a:gdLst>
              <a:gd name="connsiteX0" fmla="*/ 0 w 2471860"/>
              <a:gd name="connsiteY0" fmla="*/ 0 h 508316"/>
              <a:gd name="connsiteX1" fmla="*/ 2471860 w 2471860"/>
              <a:gd name="connsiteY1" fmla="*/ 0 h 508316"/>
              <a:gd name="connsiteX2" fmla="*/ 2471860 w 2471860"/>
              <a:gd name="connsiteY2" fmla="*/ 508316 h 508316"/>
              <a:gd name="connsiteX3" fmla="*/ 0 w 2471860"/>
              <a:gd name="connsiteY3" fmla="*/ 508316 h 508316"/>
            </a:gdLst>
            <a:ahLst/>
            <a:cxnLst>
              <a:cxn ang="0">
                <a:pos x="connsiteX0" y="connsiteY0"/>
              </a:cxn>
              <a:cxn ang="0">
                <a:pos x="connsiteX1" y="connsiteY1"/>
              </a:cxn>
              <a:cxn ang="0">
                <a:pos x="connsiteX2" y="connsiteY2"/>
              </a:cxn>
              <a:cxn ang="0">
                <a:pos x="connsiteX3" y="connsiteY3"/>
              </a:cxn>
            </a:cxnLst>
            <a:rect l="l" t="t" r="r" b="b"/>
            <a:pathLst>
              <a:path w="2471860" h="508316">
                <a:moveTo>
                  <a:pt x="0" y="0"/>
                </a:moveTo>
                <a:lnTo>
                  <a:pt x="2471860" y="0"/>
                </a:lnTo>
                <a:lnTo>
                  <a:pt x="2471860" y="508316"/>
                </a:lnTo>
                <a:lnTo>
                  <a:pt x="0" y="508316"/>
                </a:lnTo>
                <a:close/>
              </a:path>
            </a:pathLst>
          </a:custGeom>
          <a:solidFill>
            <a:schemeClr val="accent3"/>
          </a:solidFill>
          <a:ln w="0" cap="flat">
            <a:noFill/>
            <a:prstDash val="solid"/>
            <a:miter/>
          </a:ln>
        </p:spPr>
        <p:txBody>
          <a:bodyPr rtlCol="0" anchor="ctr"/>
          <a:lstStyle/>
          <a:p>
            <a:endParaRPr lang="en-US"/>
          </a:p>
        </p:txBody>
      </p:sp>
      <p:grpSp>
        <p:nvGrpSpPr>
          <p:cNvPr id="92" name="Group 91">
            <a:extLst>
              <a:ext uri="{FF2B5EF4-FFF2-40B4-BE49-F238E27FC236}">
                <a16:creationId xmlns:a16="http://schemas.microsoft.com/office/drawing/2014/main" id="{F5D177A8-9753-7729-8FD1-F4104BC41C91}"/>
              </a:ext>
            </a:extLst>
          </p:cNvPr>
          <p:cNvGrpSpPr/>
          <p:nvPr/>
        </p:nvGrpSpPr>
        <p:grpSpPr>
          <a:xfrm>
            <a:off x="347517" y="1145393"/>
            <a:ext cx="2744432" cy="647386"/>
            <a:chOff x="266585" y="1278199"/>
            <a:chExt cx="2824328" cy="666233"/>
          </a:xfrm>
        </p:grpSpPr>
        <p:grpSp>
          <p:nvGrpSpPr>
            <p:cNvPr id="91" name="Group 90">
              <a:extLst>
                <a:ext uri="{FF2B5EF4-FFF2-40B4-BE49-F238E27FC236}">
                  <a16:creationId xmlns:a16="http://schemas.microsoft.com/office/drawing/2014/main" id="{9B4892E2-C852-F2C8-84EF-C6979AEFD3E2}"/>
                </a:ext>
              </a:extLst>
            </p:cNvPr>
            <p:cNvGrpSpPr/>
            <p:nvPr/>
          </p:nvGrpSpPr>
          <p:grpSpPr>
            <a:xfrm>
              <a:off x="2287023" y="1278199"/>
              <a:ext cx="803890" cy="666233"/>
              <a:chOff x="2287023" y="1278199"/>
              <a:chExt cx="803890" cy="666233"/>
            </a:xfrm>
          </p:grpSpPr>
          <p:sp>
            <p:nvSpPr>
              <p:cNvPr id="34" name="Freeform: Shape 33">
                <a:extLst>
                  <a:ext uri="{FF2B5EF4-FFF2-40B4-BE49-F238E27FC236}">
                    <a16:creationId xmlns:a16="http://schemas.microsoft.com/office/drawing/2014/main" id="{94E5FB25-52BF-525A-A90F-28163132DA32}"/>
                  </a:ext>
                </a:extLst>
              </p:cNvPr>
              <p:cNvSpPr/>
              <p:nvPr/>
            </p:nvSpPr>
            <p:spPr>
              <a:xfrm flipH="1">
                <a:off x="2287023" y="1278199"/>
                <a:ext cx="803890" cy="508316"/>
              </a:xfrm>
              <a:custGeom>
                <a:avLst/>
                <a:gdLst>
                  <a:gd name="connsiteX0" fmla="*/ 510104 w 803890"/>
                  <a:gd name="connsiteY0" fmla="*/ 0 h 508316"/>
                  <a:gd name="connsiteX1" fmla="*/ 803891 w 803890"/>
                  <a:gd name="connsiteY1" fmla="*/ 508316 h 508316"/>
                  <a:gd name="connsiteX2" fmla="*/ 0 w 803890"/>
                  <a:gd name="connsiteY2" fmla="*/ 508316 h 508316"/>
                  <a:gd name="connsiteX3" fmla="*/ 0 w 803890"/>
                  <a:gd name="connsiteY3" fmla="*/ 0 h 508316"/>
                  <a:gd name="connsiteX4" fmla="*/ 510104 w 803890"/>
                  <a:gd name="connsiteY4" fmla="*/ 0 h 50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890" h="508316">
                    <a:moveTo>
                      <a:pt x="510104" y="0"/>
                    </a:moveTo>
                    <a:lnTo>
                      <a:pt x="803891" y="508316"/>
                    </a:lnTo>
                    <a:lnTo>
                      <a:pt x="0" y="508316"/>
                    </a:lnTo>
                    <a:lnTo>
                      <a:pt x="0" y="0"/>
                    </a:lnTo>
                    <a:lnTo>
                      <a:pt x="510104" y="0"/>
                    </a:lnTo>
                    <a:close/>
                  </a:path>
                </a:pathLst>
              </a:custGeom>
              <a:solidFill>
                <a:schemeClr val="accent3"/>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EFD5FDB-4DE0-C79F-C98E-A460DC4CAF6B}"/>
                  </a:ext>
                </a:extLst>
              </p:cNvPr>
              <p:cNvSpPr/>
              <p:nvPr/>
            </p:nvSpPr>
            <p:spPr>
              <a:xfrm flipH="1">
                <a:off x="2912139" y="1786515"/>
                <a:ext cx="178774" cy="157917"/>
              </a:xfrm>
              <a:custGeom>
                <a:avLst/>
                <a:gdLst>
                  <a:gd name="connsiteX0" fmla="*/ 0 w 178774"/>
                  <a:gd name="connsiteY0" fmla="*/ 0 h 157917"/>
                  <a:gd name="connsiteX1" fmla="*/ 178775 w 178774"/>
                  <a:gd name="connsiteY1" fmla="*/ 157918 h 157917"/>
                  <a:gd name="connsiteX2" fmla="*/ 178775 w 178774"/>
                  <a:gd name="connsiteY2" fmla="*/ 0 h 157917"/>
                  <a:gd name="connsiteX3" fmla="*/ 0 w 178774"/>
                  <a:gd name="connsiteY3" fmla="*/ 0 h 157917"/>
                </a:gdLst>
                <a:ahLst/>
                <a:cxnLst>
                  <a:cxn ang="0">
                    <a:pos x="connsiteX0" y="connsiteY0"/>
                  </a:cxn>
                  <a:cxn ang="0">
                    <a:pos x="connsiteX1" y="connsiteY1"/>
                  </a:cxn>
                  <a:cxn ang="0">
                    <a:pos x="connsiteX2" y="connsiteY2"/>
                  </a:cxn>
                  <a:cxn ang="0">
                    <a:pos x="connsiteX3" y="connsiteY3"/>
                  </a:cxn>
                </a:cxnLst>
                <a:rect l="l" t="t" r="r" b="b"/>
                <a:pathLst>
                  <a:path w="178774" h="157917">
                    <a:moveTo>
                      <a:pt x="0" y="0"/>
                    </a:moveTo>
                    <a:lnTo>
                      <a:pt x="178775" y="157918"/>
                    </a:lnTo>
                    <a:lnTo>
                      <a:pt x="178775" y="0"/>
                    </a:lnTo>
                    <a:lnTo>
                      <a:pt x="0" y="0"/>
                    </a:lnTo>
                    <a:close/>
                  </a:path>
                </a:pathLst>
              </a:custGeom>
              <a:solidFill>
                <a:schemeClr val="accent3">
                  <a:lumMod val="50000"/>
                </a:schemeClr>
              </a:solidFill>
              <a:ln w="0" cap="flat">
                <a:noFill/>
                <a:prstDash val="solid"/>
                <a:miter/>
              </a:ln>
            </p:spPr>
            <p:txBody>
              <a:bodyPr rtlCol="0" anchor="ctr"/>
              <a:lstStyle/>
              <a:p>
                <a:endParaRPr lang="en-US"/>
              </a:p>
            </p:txBody>
          </p:sp>
        </p:grpSp>
        <p:grpSp>
          <p:nvGrpSpPr>
            <p:cNvPr id="90" name="Group 89">
              <a:extLst>
                <a:ext uri="{FF2B5EF4-FFF2-40B4-BE49-F238E27FC236}">
                  <a16:creationId xmlns:a16="http://schemas.microsoft.com/office/drawing/2014/main" id="{C59B29A2-F3E9-6797-17A0-769D3891DDB1}"/>
                </a:ext>
              </a:extLst>
            </p:cNvPr>
            <p:cNvGrpSpPr/>
            <p:nvPr/>
          </p:nvGrpSpPr>
          <p:grpSpPr>
            <a:xfrm flipH="1">
              <a:off x="266585" y="1278199"/>
              <a:ext cx="803890" cy="666233"/>
              <a:chOff x="-194920" y="1278199"/>
              <a:chExt cx="803890" cy="666233"/>
            </a:xfrm>
          </p:grpSpPr>
          <p:sp>
            <p:nvSpPr>
              <p:cNvPr id="88" name="Freeform: Shape 87">
                <a:extLst>
                  <a:ext uri="{FF2B5EF4-FFF2-40B4-BE49-F238E27FC236}">
                    <a16:creationId xmlns:a16="http://schemas.microsoft.com/office/drawing/2014/main" id="{AE56A980-A3D0-BF67-ADC7-CC402A92340D}"/>
                  </a:ext>
                </a:extLst>
              </p:cNvPr>
              <p:cNvSpPr/>
              <p:nvPr/>
            </p:nvSpPr>
            <p:spPr>
              <a:xfrm flipH="1">
                <a:off x="-194920" y="1278199"/>
                <a:ext cx="803890" cy="508316"/>
              </a:xfrm>
              <a:custGeom>
                <a:avLst/>
                <a:gdLst>
                  <a:gd name="connsiteX0" fmla="*/ 510104 w 803890"/>
                  <a:gd name="connsiteY0" fmla="*/ 0 h 508316"/>
                  <a:gd name="connsiteX1" fmla="*/ 803891 w 803890"/>
                  <a:gd name="connsiteY1" fmla="*/ 508316 h 508316"/>
                  <a:gd name="connsiteX2" fmla="*/ 0 w 803890"/>
                  <a:gd name="connsiteY2" fmla="*/ 508316 h 508316"/>
                  <a:gd name="connsiteX3" fmla="*/ 0 w 803890"/>
                  <a:gd name="connsiteY3" fmla="*/ 0 h 508316"/>
                  <a:gd name="connsiteX4" fmla="*/ 510104 w 803890"/>
                  <a:gd name="connsiteY4" fmla="*/ 0 h 50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890" h="508316">
                    <a:moveTo>
                      <a:pt x="510104" y="0"/>
                    </a:moveTo>
                    <a:lnTo>
                      <a:pt x="803891" y="508316"/>
                    </a:lnTo>
                    <a:lnTo>
                      <a:pt x="0" y="508316"/>
                    </a:lnTo>
                    <a:lnTo>
                      <a:pt x="0" y="0"/>
                    </a:lnTo>
                    <a:lnTo>
                      <a:pt x="510104" y="0"/>
                    </a:lnTo>
                    <a:close/>
                  </a:path>
                </a:pathLst>
              </a:custGeom>
              <a:solidFill>
                <a:schemeClr val="accent3"/>
              </a:solidFill>
              <a:ln w="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1F961D95-D302-7F56-1991-6B56213BDD51}"/>
                  </a:ext>
                </a:extLst>
              </p:cNvPr>
              <p:cNvSpPr/>
              <p:nvPr/>
            </p:nvSpPr>
            <p:spPr>
              <a:xfrm flipH="1">
                <a:off x="430196" y="1786515"/>
                <a:ext cx="178774" cy="157917"/>
              </a:xfrm>
              <a:custGeom>
                <a:avLst/>
                <a:gdLst>
                  <a:gd name="connsiteX0" fmla="*/ 0 w 178774"/>
                  <a:gd name="connsiteY0" fmla="*/ 0 h 157917"/>
                  <a:gd name="connsiteX1" fmla="*/ 178775 w 178774"/>
                  <a:gd name="connsiteY1" fmla="*/ 157918 h 157917"/>
                  <a:gd name="connsiteX2" fmla="*/ 178775 w 178774"/>
                  <a:gd name="connsiteY2" fmla="*/ 0 h 157917"/>
                  <a:gd name="connsiteX3" fmla="*/ 0 w 178774"/>
                  <a:gd name="connsiteY3" fmla="*/ 0 h 157917"/>
                </a:gdLst>
                <a:ahLst/>
                <a:cxnLst>
                  <a:cxn ang="0">
                    <a:pos x="connsiteX0" y="connsiteY0"/>
                  </a:cxn>
                  <a:cxn ang="0">
                    <a:pos x="connsiteX1" y="connsiteY1"/>
                  </a:cxn>
                  <a:cxn ang="0">
                    <a:pos x="connsiteX2" y="connsiteY2"/>
                  </a:cxn>
                  <a:cxn ang="0">
                    <a:pos x="connsiteX3" y="connsiteY3"/>
                  </a:cxn>
                </a:cxnLst>
                <a:rect l="l" t="t" r="r" b="b"/>
                <a:pathLst>
                  <a:path w="178774" h="157917">
                    <a:moveTo>
                      <a:pt x="0" y="0"/>
                    </a:moveTo>
                    <a:lnTo>
                      <a:pt x="178775" y="157918"/>
                    </a:lnTo>
                    <a:lnTo>
                      <a:pt x="178775" y="0"/>
                    </a:lnTo>
                    <a:lnTo>
                      <a:pt x="0" y="0"/>
                    </a:lnTo>
                    <a:close/>
                  </a:path>
                </a:pathLst>
              </a:custGeom>
              <a:solidFill>
                <a:schemeClr val="accent3">
                  <a:lumMod val="50000"/>
                </a:schemeClr>
              </a:solidFill>
              <a:ln w="0" cap="flat">
                <a:noFill/>
                <a:prstDash val="solid"/>
                <a:miter/>
              </a:ln>
            </p:spPr>
            <p:txBody>
              <a:bodyPr rtlCol="0" anchor="ctr"/>
              <a:lstStyle/>
              <a:p>
                <a:endParaRPr lang="en-US"/>
              </a:p>
            </p:txBody>
          </p:sp>
        </p:grpSp>
      </p:grpSp>
      <p:sp>
        <p:nvSpPr>
          <p:cNvPr id="36" name="TextBox 35">
            <a:extLst>
              <a:ext uri="{FF2B5EF4-FFF2-40B4-BE49-F238E27FC236}">
                <a16:creationId xmlns:a16="http://schemas.microsoft.com/office/drawing/2014/main" id="{80705631-BAFB-39A6-B56C-7FA70403EEF9}"/>
              </a:ext>
            </a:extLst>
          </p:cNvPr>
          <p:cNvSpPr txBox="1"/>
          <p:nvPr/>
        </p:nvSpPr>
        <p:spPr>
          <a:xfrm>
            <a:off x="372731" y="1189125"/>
            <a:ext cx="2680987" cy="400110"/>
          </a:xfrm>
          <a:prstGeom prst="rect">
            <a:avLst/>
          </a:prstGeom>
          <a:noFill/>
        </p:spPr>
        <p:txBody>
          <a:bodyPr wrap="square" rtlCol="0">
            <a:spAutoFit/>
          </a:bodyPr>
          <a:lstStyle/>
          <a:p>
            <a:pPr algn="ctr"/>
            <a:r>
              <a:rPr lang="en-US" sz="2000">
                <a:solidFill>
                  <a:schemeClr val="bg1"/>
                </a:solidFill>
                <a:latin typeface="Roboto Condensed" panose="02000000000000000000" pitchFamily="2" charset="0"/>
                <a:ea typeface="Roboto Condensed" panose="02000000000000000000" pitchFamily="2" charset="0"/>
              </a:rPr>
              <a:t>Subscribe</a:t>
            </a:r>
          </a:p>
        </p:txBody>
      </p:sp>
      <p:sp>
        <p:nvSpPr>
          <p:cNvPr id="37" name="TextBox 36">
            <a:extLst>
              <a:ext uri="{FF2B5EF4-FFF2-40B4-BE49-F238E27FC236}">
                <a16:creationId xmlns:a16="http://schemas.microsoft.com/office/drawing/2014/main" id="{D9FE1E7C-701B-CF18-B289-8CDDCA726E8E}"/>
              </a:ext>
            </a:extLst>
          </p:cNvPr>
          <p:cNvSpPr txBox="1"/>
          <p:nvPr/>
        </p:nvSpPr>
        <p:spPr>
          <a:xfrm>
            <a:off x="457534" y="3029205"/>
            <a:ext cx="2442430" cy="784830"/>
          </a:xfrm>
          <a:prstGeom prst="rect">
            <a:avLst/>
          </a:prstGeom>
          <a:noFill/>
        </p:spPr>
        <p:txBody>
          <a:bodyPr wrap="square" rtlCol="0">
            <a:spAutoFit/>
          </a:bodyPr>
          <a:lstStyle/>
          <a:p>
            <a:pPr algn="ctr"/>
            <a:r>
              <a:rPr lang="en-US" sz="1500">
                <a:latin typeface="Arial Nova Cond" panose="020B0506020202020204" pitchFamily="34" charset="0"/>
              </a:rPr>
              <a:t>Sign up to receive our monthly e-Newsletter: </a:t>
            </a:r>
            <a:br>
              <a:rPr lang="en-US" sz="1500">
                <a:latin typeface="Arial Nova Cond" panose="020B0506020202020204" pitchFamily="34" charset="0"/>
              </a:rPr>
            </a:br>
            <a:r>
              <a:rPr lang="en-US" sz="1500">
                <a:latin typeface="Arial Nova Cond" panose="020B0506020202020204" pitchFamily="34" charset="0"/>
              </a:rPr>
              <a:t>“</a:t>
            </a:r>
            <a:r>
              <a:rPr lang="en-US" sz="1500" i="1">
                <a:latin typeface="Arial Nova Cond" panose="020B0506020202020204" pitchFamily="34" charset="0"/>
              </a:rPr>
              <a:t>The Road Ahead”</a:t>
            </a:r>
          </a:p>
        </p:txBody>
      </p:sp>
      <p:grpSp>
        <p:nvGrpSpPr>
          <p:cNvPr id="154" name="Group 153">
            <a:extLst>
              <a:ext uri="{FF2B5EF4-FFF2-40B4-BE49-F238E27FC236}">
                <a16:creationId xmlns:a16="http://schemas.microsoft.com/office/drawing/2014/main" id="{9885CD5E-990F-FF52-FF76-E36FD5A21B36}"/>
              </a:ext>
            </a:extLst>
          </p:cNvPr>
          <p:cNvGrpSpPr/>
          <p:nvPr/>
        </p:nvGrpSpPr>
        <p:grpSpPr>
          <a:xfrm>
            <a:off x="1139898" y="1748040"/>
            <a:ext cx="1105755" cy="1267997"/>
            <a:chOff x="1139898" y="1926965"/>
            <a:chExt cx="1105755" cy="1267997"/>
          </a:xfrm>
        </p:grpSpPr>
        <p:sp>
          <p:nvSpPr>
            <p:cNvPr id="141" name="Freeform: Shape 140">
              <a:extLst>
                <a:ext uri="{FF2B5EF4-FFF2-40B4-BE49-F238E27FC236}">
                  <a16:creationId xmlns:a16="http://schemas.microsoft.com/office/drawing/2014/main" id="{A1FA27B2-AE26-789E-15C0-A7279275E4C7}"/>
                </a:ext>
              </a:extLst>
            </p:cNvPr>
            <p:cNvSpPr/>
            <p:nvPr/>
          </p:nvSpPr>
          <p:spPr>
            <a:xfrm>
              <a:off x="1139898" y="1926965"/>
              <a:ext cx="1105755" cy="450810"/>
            </a:xfrm>
            <a:custGeom>
              <a:avLst/>
              <a:gdLst>
                <a:gd name="connsiteX0" fmla="*/ 0 w 1105755"/>
                <a:gd name="connsiteY0" fmla="*/ 450810 h 450810"/>
                <a:gd name="connsiteX1" fmla="*/ 557909 w 1105755"/>
                <a:gd name="connsiteY1" fmla="*/ 0 h 450810"/>
                <a:gd name="connsiteX2" fmla="*/ 1105756 w 1105755"/>
                <a:gd name="connsiteY2" fmla="*/ 450810 h 450810"/>
                <a:gd name="connsiteX3" fmla="*/ 0 w 1105755"/>
                <a:gd name="connsiteY3" fmla="*/ 450810 h 450810"/>
              </a:gdLst>
              <a:ahLst/>
              <a:cxnLst>
                <a:cxn ang="0">
                  <a:pos x="connsiteX0" y="connsiteY0"/>
                </a:cxn>
                <a:cxn ang="0">
                  <a:pos x="connsiteX1" y="connsiteY1"/>
                </a:cxn>
                <a:cxn ang="0">
                  <a:pos x="connsiteX2" y="connsiteY2"/>
                </a:cxn>
                <a:cxn ang="0">
                  <a:pos x="connsiteX3" y="connsiteY3"/>
                </a:cxn>
              </a:cxnLst>
              <a:rect l="l" t="t" r="r" b="b"/>
              <a:pathLst>
                <a:path w="1105755" h="450810">
                  <a:moveTo>
                    <a:pt x="0" y="450810"/>
                  </a:moveTo>
                  <a:lnTo>
                    <a:pt x="557909" y="0"/>
                  </a:lnTo>
                  <a:lnTo>
                    <a:pt x="1105756" y="450810"/>
                  </a:lnTo>
                  <a:lnTo>
                    <a:pt x="0" y="450810"/>
                  </a:lnTo>
                  <a:close/>
                </a:path>
              </a:pathLst>
            </a:custGeom>
            <a:solidFill>
              <a:schemeClr val="accent2"/>
            </a:solidFill>
            <a:ln w="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D8450FFB-BB04-9993-74C4-9D309016A96A}"/>
                </a:ext>
              </a:extLst>
            </p:cNvPr>
            <p:cNvSpPr/>
            <p:nvPr/>
          </p:nvSpPr>
          <p:spPr>
            <a:xfrm>
              <a:off x="1139898" y="2377775"/>
              <a:ext cx="1105755" cy="817187"/>
            </a:xfrm>
            <a:custGeom>
              <a:avLst/>
              <a:gdLst>
                <a:gd name="connsiteX0" fmla="*/ 0 w 1105755"/>
                <a:gd name="connsiteY0" fmla="*/ 0 h 817187"/>
                <a:gd name="connsiteX1" fmla="*/ 1105756 w 1105755"/>
                <a:gd name="connsiteY1" fmla="*/ 0 h 817187"/>
                <a:gd name="connsiteX2" fmla="*/ 1105756 w 1105755"/>
                <a:gd name="connsiteY2" fmla="*/ 817187 h 817187"/>
                <a:gd name="connsiteX3" fmla="*/ 0 w 1105755"/>
                <a:gd name="connsiteY3" fmla="*/ 817187 h 817187"/>
              </a:gdLst>
              <a:ahLst/>
              <a:cxnLst>
                <a:cxn ang="0">
                  <a:pos x="connsiteX0" y="connsiteY0"/>
                </a:cxn>
                <a:cxn ang="0">
                  <a:pos x="connsiteX1" y="connsiteY1"/>
                </a:cxn>
                <a:cxn ang="0">
                  <a:pos x="connsiteX2" y="connsiteY2"/>
                </a:cxn>
                <a:cxn ang="0">
                  <a:pos x="connsiteX3" y="connsiteY3"/>
                </a:cxn>
              </a:cxnLst>
              <a:rect l="l" t="t" r="r" b="b"/>
              <a:pathLst>
                <a:path w="1105755" h="817187">
                  <a:moveTo>
                    <a:pt x="0" y="0"/>
                  </a:moveTo>
                  <a:lnTo>
                    <a:pt x="1105756" y="0"/>
                  </a:lnTo>
                  <a:lnTo>
                    <a:pt x="1105756" y="817187"/>
                  </a:lnTo>
                  <a:lnTo>
                    <a:pt x="0" y="817187"/>
                  </a:lnTo>
                  <a:close/>
                </a:path>
              </a:pathLst>
            </a:custGeom>
            <a:solidFill>
              <a:schemeClr val="accent2">
                <a:lumMod val="75000"/>
              </a:schemeClr>
            </a:solidFill>
            <a:ln w="0" cap="flat">
              <a:noFill/>
              <a:prstDash val="solid"/>
              <a:miter/>
            </a:ln>
          </p:spPr>
          <p:txBody>
            <a:bodyPr rtlCol="0" anchor="ctr"/>
            <a:lstStyle/>
            <a:p>
              <a:endParaRPr lang="en-US"/>
            </a:p>
          </p:txBody>
        </p:sp>
        <p:grpSp>
          <p:nvGrpSpPr>
            <p:cNvPr id="143" name="Graphic 138">
              <a:extLst>
                <a:ext uri="{FF2B5EF4-FFF2-40B4-BE49-F238E27FC236}">
                  <a16:creationId xmlns:a16="http://schemas.microsoft.com/office/drawing/2014/main" id="{9DCE1449-6968-C905-3AC3-955A26982F96}"/>
                </a:ext>
              </a:extLst>
            </p:cNvPr>
            <p:cNvGrpSpPr/>
            <p:nvPr/>
          </p:nvGrpSpPr>
          <p:grpSpPr>
            <a:xfrm>
              <a:off x="1244991" y="2012293"/>
              <a:ext cx="905666" cy="1105899"/>
              <a:chOff x="1244991" y="2012293"/>
              <a:chExt cx="905666" cy="1105899"/>
            </a:xfrm>
          </p:grpSpPr>
          <p:sp>
            <p:nvSpPr>
              <p:cNvPr id="144" name="Freeform: Shape 143">
                <a:extLst>
                  <a:ext uri="{FF2B5EF4-FFF2-40B4-BE49-F238E27FC236}">
                    <a16:creationId xmlns:a16="http://schemas.microsoft.com/office/drawing/2014/main" id="{6407B12B-065F-5260-AFD4-4C4348B8B7EA}"/>
                  </a:ext>
                </a:extLst>
              </p:cNvPr>
              <p:cNvSpPr/>
              <p:nvPr/>
            </p:nvSpPr>
            <p:spPr>
              <a:xfrm>
                <a:off x="1244991" y="2012293"/>
                <a:ext cx="905666" cy="1105899"/>
              </a:xfrm>
              <a:custGeom>
                <a:avLst/>
                <a:gdLst>
                  <a:gd name="connsiteX0" fmla="*/ 741348 w 905666"/>
                  <a:gd name="connsiteY0" fmla="*/ 0 h 1105899"/>
                  <a:gd name="connsiteX1" fmla="*/ 0 w 905666"/>
                  <a:gd name="connsiteY1" fmla="*/ 0 h 1105899"/>
                  <a:gd name="connsiteX2" fmla="*/ 0 w 905666"/>
                  <a:gd name="connsiteY2" fmla="*/ 1105899 h 1105899"/>
                  <a:gd name="connsiteX3" fmla="*/ 905666 w 905666"/>
                  <a:gd name="connsiteY3" fmla="*/ 1105899 h 1105899"/>
                  <a:gd name="connsiteX4" fmla="*/ 905666 w 905666"/>
                  <a:gd name="connsiteY4" fmla="*/ 156298 h 1105899"/>
                  <a:gd name="connsiteX5" fmla="*/ 741348 w 905666"/>
                  <a:gd name="connsiteY5" fmla="*/ 0 h 110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666" h="1105899">
                    <a:moveTo>
                      <a:pt x="741348" y="0"/>
                    </a:moveTo>
                    <a:lnTo>
                      <a:pt x="0" y="0"/>
                    </a:lnTo>
                    <a:lnTo>
                      <a:pt x="0" y="1105899"/>
                    </a:lnTo>
                    <a:lnTo>
                      <a:pt x="905666" y="1105899"/>
                    </a:lnTo>
                    <a:lnTo>
                      <a:pt x="905666" y="156298"/>
                    </a:lnTo>
                    <a:lnTo>
                      <a:pt x="741348" y="0"/>
                    </a:lnTo>
                    <a:close/>
                  </a:path>
                </a:pathLst>
              </a:custGeom>
              <a:solidFill>
                <a:srgbClr val="F9F9F9"/>
              </a:solidFill>
              <a:ln w="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85709AA4-1F4C-7D68-4A53-37E8F0D03996}"/>
                  </a:ext>
                </a:extLst>
              </p:cNvPr>
              <p:cNvSpPr/>
              <p:nvPr/>
            </p:nvSpPr>
            <p:spPr>
              <a:xfrm>
                <a:off x="1986339" y="2012293"/>
                <a:ext cx="164318" cy="156297"/>
              </a:xfrm>
              <a:custGeom>
                <a:avLst/>
                <a:gdLst>
                  <a:gd name="connsiteX0" fmla="*/ 0 w 164318"/>
                  <a:gd name="connsiteY0" fmla="*/ 156298 h 156297"/>
                  <a:gd name="connsiteX1" fmla="*/ 164318 w 164318"/>
                  <a:gd name="connsiteY1" fmla="*/ 156298 h 156297"/>
                  <a:gd name="connsiteX2" fmla="*/ 0 w 164318"/>
                  <a:gd name="connsiteY2" fmla="*/ 0 h 156297"/>
                  <a:gd name="connsiteX3" fmla="*/ 0 w 164318"/>
                  <a:gd name="connsiteY3" fmla="*/ 156298 h 156297"/>
                </a:gdLst>
                <a:ahLst/>
                <a:cxnLst>
                  <a:cxn ang="0">
                    <a:pos x="connsiteX0" y="connsiteY0"/>
                  </a:cxn>
                  <a:cxn ang="0">
                    <a:pos x="connsiteX1" y="connsiteY1"/>
                  </a:cxn>
                  <a:cxn ang="0">
                    <a:pos x="connsiteX2" y="connsiteY2"/>
                  </a:cxn>
                  <a:cxn ang="0">
                    <a:pos x="connsiteX3" y="connsiteY3"/>
                  </a:cxn>
                </a:cxnLst>
                <a:rect l="l" t="t" r="r" b="b"/>
                <a:pathLst>
                  <a:path w="164318" h="156297">
                    <a:moveTo>
                      <a:pt x="0" y="156298"/>
                    </a:moveTo>
                    <a:lnTo>
                      <a:pt x="164318" y="156298"/>
                    </a:lnTo>
                    <a:lnTo>
                      <a:pt x="0" y="0"/>
                    </a:lnTo>
                    <a:lnTo>
                      <a:pt x="0" y="156298"/>
                    </a:lnTo>
                    <a:close/>
                  </a:path>
                </a:pathLst>
              </a:custGeom>
              <a:solidFill>
                <a:schemeClr val="bg1">
                  <a:lumMod val="85000"/>
                </a:schemeClr>
              </a:solidFill>
              <a:ln w="0" cap="flat">
                <a:noFill/>
                <a:prstDash val="solid"/>
                <a:miter/>
              </a:ln>
            </p:spPr>
            <p:txBody>
              <a:bodyPr rtlCol="0" anchor="ctr"/>
              <a:lstStyle/>
              <a:p>
                <a:endParaRPr lang="en-US"/>
              </a:p>
            </p:txBody>
          </p:sp>
        </p:grpSp>
        <p:sp>
          <p:nvSpPr>
            <p:cNvPr id="151" name="Freeform: Shape 150">
              <a:extLst>
                <a:ext uri="{FF2B5EF4-FFF2-40B4-BE49-F238E27FC236}">
                  <a16:creationId xmlns:a16="http://schemas.microsoft.com/office/drawing/2014/main" id="{3A537C60-02B7-4AB3-883F-E06416D80883}"/>
                </a:ext>
              </a:extLst>
            </p:cNvPr>
            <p:cNvSpPr/>
            <p:nvPr/>
          </p:nvSpPr>
          <p:spPr>
            <a:xfrm>
              <a:off x="1139898" y="2377775"/>
              <a:ext cx="1105719" cy="817187"/>
            </a:xfrm>
            <a:custGeom>
              <a:avLst/>
              <a:gdLst>
                <a:gd name="connsiteX0" fmla="*/ 552001 w 1105719"/>
                <a:gd name="connsiteY0" fmla="*/ 502265 h 817187"/>
                <a:gd name="connsiteX1" fmla="*/ 0 w 1105719"/>
                <a:gd name="connsiteY1" fmla="*/ 0 h 817187"/>
                <a:gd name="connsiteX2" fmla="*/ 0 w 1105719"/>
                <a:gd name="connsiteY2" fmla="*/ 817187 h 817187"/>
                <a:gd name="connsiteX3" fmla="*/ 1105720 w 1105719"/>
                <a:gd name="connsiteY3" fmla="*/ 817187 h 817187"/>
                <a:gd name="connsiteX4" fmla="*/ 1105720 w 1105719"/>
                <a:gd name="connsiteY4" fmla="*/ 0 h 817187"/>
                <a:gd name="connsiteX5" fmla="*/ 552001 w 1105719"/>
                <a:gd name="connsiteY5" fmla="*/ 502265 h 8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19" h="817187">
                  <a:moveTo>
                    <a:pt x="552001" y="502265"/>
                  </a:moveTo>
                  <a:lnTo>
                    <a:pt x="0" y="0"/>
                  </a:lnTo>
                  <a:lnTo>
                    <a:pt x="0" y="817187"/>
                  </a:lnTo>
                  <a:lnTo>
                    <a:pt x="1105720" y="817187"/>
                  </a:lnTo>
                  <a:lnTo>
                    <a:pt x="1105720" y="0"/>
                  </a:lnTo>
                  <a:lnTo>
                    <a:pt x="552001" y="502265"/>
                  </a:lnTo>
                  <a:close/>
                </a:path>
              </a:pathLst>
            </a:custGeom>
            <a:solidFill>
              <a:schemeClr val="accent2"/>
            </a:solidFill>
            <a:ln w="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E90BC34-BF51-F4FA-4CA6-66224AF55A05}"/>
                </a:ext>
              </a:extLst>
            </p:cNvPr>
            <p:cNvSpPr/>
            <p:nvPr/>
          </p:nvSpPr>
          <p:spPr>
            <a:xfrm>
              <a:off x="1139898" y="2695633"/>
              <a:ext cx="1105755" cy="499328"/>
            </a:xfrm>
            <a:custGeom>
              <a:avLst/>
              <a:gdLst>
                <a:gd name="connsiteX0" fmla="*/ 0 w 1105755"/>
                <a:gd name="connsiteY0" fmla="*/ 499329 h 499328"/>
                <a:gd name="connsiteX1" fmla="*/ 557909 w 1105755"/>
                <a:gd name="connsiteY1" fmla="*/ 0 h 499328"/>
                <a:gd name="connsiteX2" fmla="*/ 1105756 w 1105755"/>
                <a:gd name="connsiteY2" fmla="*/ 499329 h 499328"/>
                <a:gd name="connsiteX3" fmla="*/ 0 w 1105755"/>
                <a:gd name="connsiteY3" fmla="*/ 499329 h 499328"/>
              </a:gdLst>
              <a:ahLst/>
              <a:cxnLst>
                <a:cxn ang="0">
                  <a:pos x="connsiteX0" y="connsiteY0"/>
                </a:cxn>
                <a:cxn ang="0">
                  <a:pos x="connsiteX1" y="connsiteY1"/>
                </a:cxn>
                <a:cxn ang="0">
                  <a:pos x="connsiteX2" y="connsiteY2"/>
                </a:cxn>
                <a:cxn ang="0">
                  <a:pos x="connsiteX3" y="connsiteY3"/>
                </a:cxn>
              </a:cxnLst>
              <a:rect l="l" t="t" r="r" b="b"/>
              <a:pathLst>
                <a:path w="1105755" h="499328">
                  <a:moveTo>
                    <a:pt x="0" y="499329"/>
                  </a:moveTo>
                  <a:lnTo>
                    <a:pt x="557909" y="0"/>
                  </a:lnTo>
                  <a:lnTo>
                    <a:pt x="1105756" y="499329"/>
                  </a:lnTo>
                  <a:lnTo>
                    <a:pt x="0" y="499329"/>
                  </a:lnTo>
                  <a:close/>
                </a:path>
              </a:pathLst>
            </a:custGeom>
            <a:solidFill>
              <a:schemeClr val="accent2">
                <a:lumMod val="75000"/>
              </a:schemeClr>
            </a:solidFill>
            <a:ln w="0" cap="flat">
              <a:noFill/>
              <a:prstDash val="solid"/>
              <a:miter/>
            </a:ln>
          </p:spPr>
          <p:txBody>
            <a:bodyPr rtlCol="0" anchor="ctr"/>
            <a:lstStyle/>
            <a:p>
              <a:endParaRPr lang="en-US"/>
            </a:p>
          </p:txBody>
        </p:sp>
        <p:pic>
          <p:nvPicPr>
            <p:cNvPr id="153" name="Picture 152">
              <a:extLst>
                <a:ext uri="{FF2B5EF4-FFF2-40B4-BE49-F238E27FC236}">
                  <a16:creationId xmlns:a16="http://schemas.microsoft.com/office/drawing/2014/main" id="{1E4FE48A-70C3-1019-7FD3-EA156F09221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67784" y="2134455"/>
              <a:ext cx="451620" cy="447515"/>
            </a:xfrm>
            <a:prstGeom prst="rect">
              <a:avLst/>
            </a:prstGeom>
          </p:spPr>
        </p:pic>
      </p:grpSp>
      <p:sp>
        <p:nvSpPr>
          <p:cNvPr id="115" name="Freeform: Shape 114">
            <a:extLst>
              <a:ext uri="{FF2B5EF4-FFF2-40B4-BE49-F238E27FC236}">
                <a16:creationId xmlns:a16="http://schemas.microsoft.com/office/drawing/2014/main" id="{4200D6A5-DBD7-9565-BA3F-C968445BC24A}"/>
              </a:ext>
            </a:extLst>
          </p:cNvPr>
          <p:cNvSpPr/>
          <p:nvPr/>
        </p:nvSpPr>
        <p:spPr>
          <a:xfrm rot="10800000">
            <a:off x="6203009" y="3881370"/>
            <a:ext cx="2422223" cy="119832"/>
          </a:xfrm>
          <a:custGeom>
            <a:avLst/>
            <a:gdLst>
              <a:gd name="connsiteX0" fmla="*/ 0 w 2471860"/>
              <a:gd name="connsiteY0" fmla="*/ 0 h 3316869"/>
              <a:gd name="connsiteX1" fmla="*/ 2471860 w 2471860"/>
              <a:gd name="connsiteY1" fmla="*/ 0 h 3316869"/>
              <a:gd name="connsiteX2" fmla="*/ 2471860 w 2471860"/>
              <a:gd name="connsiteY2" fmla="*/ 3316869 h 3316869"/>
              <a:gd name="connsiteX3" fmla="*/ 0 w 2471860"/>
              <a:gd name="connsiteY3" fmla="*/ 3316869 h 3316869"/>
            </a:gdLst>
            <a:ahLst/>
            <a:cxnLst>
              <a:cxn ang="0">
                <a:pos x="connsiteX0" y="connsiteY0"/>
              </a:cxn>
              <a:cxn ang="0">
                <a:pos x="connsiteX1" y="connsiteY1"/>
              </a:cxn>
              <a:cxn ang="0">
                <a:pos x="connsiteX2" y="connsiteY2"/>
              </a:cxn>
              <a:cxn ang="0">
                <a:pos x="connsiteX3" y="connsiteY3"/>
              </a:cxn>
            </a:cxnLst>
            <a:rect l="l" t="t" r="r" b="b"/>
            <a:pathLst>
              <a:path w="2471860" h="3316869">
                <a:moveTo>
                  <a:pt x="0" y="0"/>
                </a:moveTo>
                <a:lnTo>
                  <a:pt x="2471860" y="0"/>
                </a:lnTo>
                <a:lnTo>
                  <a:pt x="2471860" y="3316869"/>
                </a:lnTo>
                <a:lnTo>
                  <a:pt x="0" y="3316869"/>
                </a:lnTo>
                <a:close/>
              </a:path>
            </a:pathLst>
          </a:custGeom>
          <a:solidFill>
            <a:schemeClr val="accent6"/>
          </a:solidFill>
          <a:ln w="0" cap="flat">
            <a:noFill/>
            <a:prstDash val="solid"/>
            <a:miter/>
          </a:ln>
        </p:spPr>
        <p:txBody>
          <a:bodyPr rtlCol="0" anchor="ctr"/>
          <a:lstStyle/>
          <a:p>
            <a:endParaRPr lang="en-US">
              <a:solidFill>
                <a:schemeClr val="accent3"/>
              </a:solidFill>
            </a:endParaRPr>
          </a:p>
        </p:txBody>
      </p:sp>
      <p:sp>
        <p:nvSpPr>
          <p:cNvPr id="116" name="Freeform: Shape 115">
            <a:extLst>
              <a:ext uri="{FF2B5EF4-FFF2-40B4-BE49-F238E27FC236}">
                <a16:creationId xmlns:a16="http://schemas.microsoft.com/office/drawing/2014/main" id="{C5F44B94-39C7-E3B4-1BC4-E38D96B9A0D7}"/>
              </a:ext>
            </a:extLst>
          </p:cNvPr>
          <p:cNvSpPr/>
          <p:nvPr/>
        </p:nvSpPr>
        <p:spPr>
          <a:xfrm rot="10800000">
            <a:off x="6203975" y="1145391"/>
            <a:ext cx="2420295" cy="2735980"/>
          </a:xfrm>
          <a:custGeom>
            <a:avLst/>
            <a:gdLst>
              <a:gd name="connsiteX0" fmla="*/ 0 w 2471860"/>
              <a:gd name="connsiteY0" fmla="*/ 0 h 3316869"/>
              <a:gd name="connsiteX1" fmla="*/ 2471860 w 2471860"/>
              <a:gd name="connsiteY1" fmla="*/ 0 h 3316869"/>
              <a:gd name="connsiteX2" fmla="*/ 2471860 w 2471860"/>
              <a:gd name="connsiteY2" fmla="*/ 3316869 h 3316869"/>
              <a:gd name="connsiteX3" fmla="*/ 0 w 2471860"/>
              <a:gd name="connsiteY3" fmla="*/ 3316869 h 3316869"/>
            </a:gdLst>
            <a:ahLst/>
            <a:cxnLst>
              <a:cxn ang="0">
                <a:pos x="connsiteX0" y="connsiteY0"/>
              </a:cxn>
              <a:cxn ang="0">
                <a:pos x="connsiteX1" y="connsiteY1"/>
              </a:cxn>
              <a:cxn ang="0">
                <a:pos x="connsiteX2" y="connsiteY2"/>
              </a:cxn>
              <a:cxn ang="0">
                <a:pos x="connsiteX3" y="connsiteY3"/>
              </a:cxn>
            </a:cxnLst>
            <a:rect l="l" t="t" r="r" b="b"/>
            <a:pathLst>
              <a:path w="2471860" h="3316869">
                <a:moveTo>
                  <a:pt x="0" y="0"/>
                </a:moveTo>
                <a:lnTo>
                  <a:pt x="2471860" y="0"/>
                </a:lnTo>
                <a:lnTo>
                  <a:pt x="2471860" y="3316869"/>
                </a:lnTo>
                <a:lnTo>
                  <a:pt x="0" y="3316869"/>
                </a:lnTo>
                <a:close/>
              </a:path>
            </a:pathLst>
          </a:custGeom>
          <a:solidFill>
            <a:srgbClr val="EEEEEE"/>
          </a:solidFill>
          <a:ln w="0"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D0857EDF-5C57-56E8-3394-1C05FDF8ACC8}"/>
              </a:ext>
            </a:extLst>
          </p:cNvPr>
          <p:cNvGrpSpPr/>
          <p:nvPr/>
        </p:nvGrpSpPr>
        <p:grpSpPr>
          <a:xfrm>
            <a:off x="6052050" y="1145393"/>
            <a:ext cx="2744432" cy="647386"/>
            <a:chOff x="6052050" y="1324318"/>
            <a:chExt cx="2744432" cy="647386"/>
          </a:xfrm>
        </p:grpSpPr>
        <p:sp>
          <p:nvSpPr>
            <p:cNvPr id="117" name="Freeform: Shape 116">
              <a:extLst>
                <a:ext uri="{FF2B5EF4-FFF2-40B4-BE49-F238E27FC236}">
                  <a16:creationId xmlns:a16="http://schemas.microsoft.com/office/drawing/2014/main" id="{269BA858-936D-9B4A-2465-1E42A4EDD348}"/>
                </a:ext>
              </a:extLst>
            </p:cNvPr>
            <p:cNvSpPr/>
            <p:nvPr/>
          </p:nvSpPr>
          <p:spPr>
            <a:xfrm rot="10800000" flipH="1">
              <a:off x="6223299" y="1324318"/>
              <a:ext cx="2401935" cy="493937"/>
            </a:xfrm>
            <a:custGeom>
              <a:avLst/>
              <a:gdLst>
                <a:gd name="connsiteX0" fmla="*/ 0 w 2471860"/>
                <a:gd name="connsiteY0" fmla="*/ 0 h 508316"/>
                <a:gd name="connsiteX1" fmla="*/ 2471860 w 2471860"/>
                <a:gd name="connsiteY1" fmla="*/ 0 h 508316"/>
                <a:gd name="connsiteX2" fmla="*/ 2471860 w 2471860"/>
                <a:gd name="connsiteY2" fmla="*/ 508316 h 508316"/>
                <a:gd name="connsiteX3" fmla="*/ 0 w 2471860"/>
                <a:gd name="connsiteY3" fmla="*/ 508316 h 508316"/>
              </a:gdLst>
              <a:ahLst/>
              <a:cxnLst>
                <a:cxn ang="0">
                  <a:pos x="connsiteX0" y="connsiteY0"/>
                </a:cxn>
                <a:cxn ang="0">
                  <a:pos x="connsiteX1" y="connsiteY1"/>
                </a:cxn>
                <a:cxn ang="0">
                  <a:pos x="connsiteX2" y="connsiteY2"/>
                </a:cxn>
                <a:cxn ang="0">
                  <a:pos x="connsiteX3" y="connsiteY3"/>
                </a:cxn>
              </a:cxnLst>
              <a:rect l="l" t="t" r="r" b="b"/>
              <a:pathLst>
                <a:path w="2471860" h="508316">
                  <a:moveTo>
                    <a:pt x="0" y="0"/>
                  </a:moveTo>
                  <a:lnTo>
                    <a:pt x="2471860" y="0"/>
                  </a:lnTo>
                  <a:lnTo>
                    <a:pt x="2471860" y="508316"/>
                  </a:lnTo>
                  <a:lnTo>
                    <a:pt x="0" y="508316"/>
                  </a:lnTo>
                  <a:close/>
                </a:path>
              </a:pathLst>
            </a:custGeom>
            <a:solidFill>
              <a:schemeClr val="accent6"/>
            </a:solidFill>
            <a:ln w="0" cap="flat">
              <a:noFill/>
              <a:prstDash val="solid"/>
              <a:miter/>
            </a:ln>
          </p:spPr>
          <p:txBody>
            <a:bodyPr rtlCol="0" anchor="ctr"/>
            <a:lstStyle/>
            <a:p>
              <a:endParaRPr lang="en-US"/>
            </a:p>
          </p:txBody>
        </p:sp>
        <p:grpSp>
          <p:nvGrpSpPr>
            <p:cNvPr id="118" name="Group 117">
              <a:extLst>
                <a:ext uri="{FF2B5EF4-FFF2-40B4-BE49-F238E27FC236}">
                  <a16:creationId xmlns:a16="http://schemas.microsoft.com/office/drawing/2014/main" id="{C2CFFAAE-459A-4B68-B1AA-6B4999972D45}"/>
                </a:ext>
              </a:extLst>
            </p:cNvPr>
            <p:cNvGrpSpPr/>
            <p:nvPr/>
          </p:nvGrpSpPr>
          <p:grpSpPr>
            <a:xfrm>
              <a:off x="6052050" y="1324318"/>
              <a:ext cx="2744432" cy="647386"/>
              <a:chOff x="266585" y="1278199"/>
              <a:chExt cx="2824328" cy="666233"/>
            </a:xfrm>
            <a:solidFill>
              <a:schemeClr val="accent6"/>
            </a:solidFill>
          </p:grpSpPr>
          <p:grpSp>
            <p:nvGrpSpPr>
              <p:cNvPr id="119" name="Group 118">
                <a:extLst>
                  <a:ext uri="{FF2B5EF4-FFF2-40B4-BE49-F238E27FC236}">
                    <a16:creationId xmlns:a16="http://schemas.microsoft.com/office/drawing/2014/main" id="{2996411C-2F62-2C23-B175-4634245466AC}"/>
                  </a:ext>
                </a:extLst>
              </p:cNvPr>
              <p:cNvGrpSpPr/>
              <p:nvPr/>
            </p:nvGrpSpPr>
            <p:grpSpPr>
              <a:xfrm>
                <a:off x="2287023" y="1278199"/>
                <a:ext cx="803890" cy="666233"/>
                <a:chOff x="2287023" y="1278199"/>
                <a:chExt cx="803890" cy="666233"/>
              </a:xfrm>
              <a:grpFill/>
            </p:grpSpPr>
            <p:sp>
              <p:nvSpPr>
                <p:cNvPr id="123" name="Freeform: Shape 122">
                  <a:extLst>
                    <a:ext uri="{FF2B5EF4-FFF2-40B4-BE49-F238E27FC236}">
                      <a16:creationId xmlns:a16="http://schemas.microsoft.com/office/drawing/2014/main" id="{761FC43E-1E56-E4C8-4DDD-EC8553EA22D8}"/>
                    </a:ext>
                  </a:extLst>
                </p:cNvPr>
                <p:cNvSpPr/>
                <p:nvPr/>
              </p:nvSpPr>
              <p:spPr>
                <a:xfrm flipH="1">
                  <a:off x="2287023" y="1278199"/>
                  <a:ext cx="803890" cy="508316"/>
                </a:xfrm>
                <a:custGeom>
                  <a:avLst/>
                  <a:gdLst>
                    <a:gd name="connsiteX0" fmla="*/ 510104 w 803890"/>
                    <a:gd name="connsiteY0" fmla="*/ 0 h 508316"/>
                    <a:gd name="connsiteX1" fmla="*/ 803891 w 803890"/>
                    <a:gd name="connsiteY1" fmla="*/ 508316 h 508316"/>
                    <a:gd name="connsiteX2" fmla="*/ 0 w 803890"/>
                    <a:gd name="connsiteY2" fmla="*/ 508316 h 508316"/>
                    <a:gd name="connsiteX3" fmla="*/ 0 w 803890"/>
                    <a:gd name="connsiteY3" fmla="*/ 0 h 508316"/>
                    <a:gd name="connsiteX4" fmla="*/ 510104 w 803890"/>
                    <a:gd name="connsiteY4" fmla="*/ 0 h 50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890" h="508316">
                      <a:moveTo>
                        <a:pt x="510104" y="0"/>
                      </a:moveTo>
                      <a:lnTo>
                        <a:pt x="803891" y="508316"/>
                      </a:lnTo>
                      <a:lnTo>
                        <a:pt x="0" y="508316"/>
                      </a:lnTo>
                      <a:lnTo>
                        <a:pt x="0" y="0"/>
                      </a:lnTo>
                      <a:lnTo>
                        <a:pt x="510104" y="0"/>
                      </a:lnTo>
                      <a:close/>
                    </a:path>
                  </a:pathLst>
                </a:custGeom>
                <a:grpFill/>
                <a:ln w="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3E4F56EB-E8D4-9CD6-DAD2-A21CF04DE60A}"/>
                    </a:ext>
                  </a:extLst>
                </p:cNvPr>
                <p:cNvSpPr/>
                <p:nvPr/>
              </p:nvSpPr>
              <p:spPr>
                <a:xfrm flipH="1">
                  <a:off x="2912139" y="1786515"/>
                  <a:ext cx="178774" cy="157917"/>
                </a:xfrm>
                <a:custGeom>
                  <a:avLst/>
                  <a:gdLst>
                    <a:gd name="connsiteX0" fmla="*/ 0 w 178774"/>
                    <a:gd name="connsiteY0" fmla="*/ 0 h 157917"/>
                    <a:gd name="connsiteX1" fmla="*/ 178775 w 178774"/>
                    <a:gd name="connsiteY1" fmla="*/ 157918 h 157917"/>
                    <a:gd name="connsiteX2" fmla="*/ 178775 w 178774"/>
                    <a:gd name="connsiteY2" fmla="*/ 0 h 157917"/>
                    <a:gd name="connsiteX3" fmla="*/ 0 w 178774"/>
                    <a:gd name="connsiteY3" fmla="*/ 0 h 157917"/>
                  </a:gdLst>
                  <a:ahLst/>
                  <a:cxnLst>
                    <a:cxn ang="0">
                      <a:pos x="connsiteX0" y="connsiteY0"/>
                    </a:cxn>
                    <a:cxn ang="0">
                      <a:pos x="connsiteX1" y="connsiteY1"/>
                    </a:cxn>
                    <a:cxn ang="0">
                      <a:pos x="connsiteX2" y="connsiteY2"/>
                    </a:cxn>
                    <a:cxn ang="0">
                      <a:pos x="connsiteX3" y="connsiteY3"/>
                    </a:cxn>
                  </a:cxnLst>
                  <a:rect l="l" t="t" r="r" b="b"/>
                  <a:pathLst>
                    <a:path w="178774" h="157917">
                      <a:moveTo>
                        <a:pt x="0" y="0"/>
                      </a:moveTo>
                      <a:lnTo>
                        <a:pt x="178775" y="157918"/>
                      </a:lnTo>
                      <a:lnTo>
                        <a:pt x="178775" y="0"/>
                      </a:lnTo>
                      <a:lnTo>
                        <a:pt x="0" y="0"/>
                      </a:lnTo>
                      <a:close/>
                    </a:path>
                  </a:pathLst>
                </a:custGeom>
                <a:solidFill>
                  <a:schemeClr val="accent6">
                    <a:lumMod val="50000"/>
                  </a:schemeClr>
                </a:solidFill>
                <a:ln w="0" cap="flat">
                  <a:noFill/>
                  <a:prstDash val="solid"/>
                  <a:miter/>
                </a:ln>
              </p:spPr>
              <p:txBody>
                <a:bodyPr rtlCol="0" anchor="ctr"/>
                <a:lstStyle/>
                <a:p>
                  <a:endParaRPr lang="en-US"/>
                </a:p>
              </p:txBody>
            </p:sp>
          </p:grpSp>
          <p:grpSp>
            <p:nvGrpSpPr>
              <p:cNvPr id="120" name="Group 119">
                <a:extLst>
                  <a:ext uri="{FF2B5EF4-FFF2-40B4-BE49-F238E27FC236}">
                    <a16:creationId xmlns:a16="http://schemas.microsoft.com/office/drawing/2014/main" id="{436A94E1-898E-EF1A-DB9D-2F44BD4482C0}"/>
                  </a:ext>
                </a:extLst>
              </p:cNvPr>
              <p:cNvGrpSpPr/>
              <p:nvPr/>
            </p:nvGrpSpPr>
            <p:grpSpPr>
              <a:xfrm flipH="1">
                <a:off x="266585" y="1278199"/>
                <a:ext cx="803890" cy="666233"/>
                <a:chOff x="-194920" y="1278199"/>
                <a:chExt cx="803890" cy="666233"/>
              </a:xfrm>
              <a:grpFill/>
            </p:grpSpPr>
            <p:sp>
              <p:nvSpPr>
                <p:cNvPr id="121" name="Freeform: Shape 120">
                  <a:extLst>
                    <a:ext uri="{FF2B5EF4-FFF2-40B4-BE49-F238E27FC236}">
                      <a16:creationId xmlns:a16="http://schemas.microsoft.com/office/drawing/2014/main" id="{83A23A1C-A04A-9C44-5F73-DDA0EAE599FA}"/>
                    </a:ext>
                  </a:extLst>
                </p:cNvPr>
                <p:cNvSpPr/>
                <p:nvPr/>
              </p:nvSpPr>
              <p:spPr>
                <a:xfrm flipH="1">
                  <a:off x="-194920" y="1278199"/>
                  <a:ext cx="803890" cy="508316"/>
                </a:xfrm>
                <a:custGeom>
                  <a:avLst/>
                  <a:gdLst>
                    <a:gd name="connsiteX0" fmla="*/ 510104 w 803890"/>
                    <a:gd name="connsiteY0" fmla="*/ 0 h 508316"/>
                    <a:gd name="connsiteX1" fmla="*/ 803891 w 803890"/>
                    <a:gd name="connsiteY1" fmla="*/ 508316 h 508316"/>
                    <a:gd name="connsiteX2" fmla="*/ 0 w 803890"/>
                    <a:gd name="connsiteY2" fmla="*/ 508316 h 508316"/>
                    <a:gd name="connsiteX3" fmla="*/ 0 w 803890"/>
                    <a:gd name="connsiteY3" fmla="*/ 0 h 508316"/>
                    <a:gd name="connsiteX4" fmla="*/ 510104 w 803890"/>
                    <a:gd name="connsiteY4" fmla="*/ 0 h 50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890" h="508316">
                      <a:moveTo>
                        <a:pt x="510104" y="0"/>
                      </a:moveTo>
                      <a:lnTo>
                        <a:pt x="803891" y="508316"/>
                      </a:lnTo>
                      <a:lnTo>
                        <a:pt x="0" y="508316"/>
                      </a:lnTo>
                      <a:lnTo>
                        <a:pt x="0" y="0"/>
                      </a:lnTo>
                      <a:lnTo>
                        <a:pt x="510104" y="0"/>
                      </a:lnTo>
                      <a:close/>
                    </a:path>
                  </a:pathLst>
                </a:custGeom>
                <a:grpFill/>
                <a:ln w="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68E3390-943E-2F2E-64C9-76A3EB5C1CED}"/>
                    </a:ext>
                  </a:extLst>
                </p:cNvPr>
                <p:cNvSpPr/>
                <p:nvPr/>
              </p:nvSpPr>
              <p:spPr>
                <a:xfrm flipH="1">
                  <a:off x="430196" y="1786515"/>
                  <a:ext cx="178774" cy="157917"/>
                </a:xfrm>
                <a:custGeom>
                  <a:avLst/>
                  <a:gdLst>
                    <a:gd name="connsiteX0" fmla="*/ 0 w 178774"/>
                    <a:gd name="connsiteY0" fmla="*/ 0 h 157917"/>
                    <a:gd name="connsiteX1" fmla="*/ 178775 w 178774"/>
                    <a:gd name="connsiteY1" fmla="*/ 157918 h 157917"/>
                    <a:gd name="connsiteX2" fmla="*/ 178775 w 178774"/>
                    <a:gd name="connsiteY2" fmla="*/ 0 h 157917"/>
                    <a:gd name="connsiteX3" fmla="*/ 0 w 178774"/>
                    <a:gd name="connsiteY3" fmla="*/ 0 h 157917"/>
                  </a:gdLst>
                  <a:ahLst/>
                  <a:cxnLst>
                    <a:cxn ang="0">
                      <a:pos x="connsiteX0" y="connsiteY0"/>
                    </a:cxn>
                    <a:cxn ang="0">
                      <a:pos x="connsiteX1" y="connsiteY1"/>
                    </a:cxn>
                    <a:cxn ang="0">
                      <a:pos x="connsiteX2" y="connsiteY2"/>
                    </a:cxn>
                    <a:cxn ang="0">
                      <a:pos x="connsiteX3" y="connsiteY3"/>
                    </a:cxn>
                  </a:cxnLst>
                  <a:rect l="l" t="t" r="r" b="b"/>
                  <a:pathLst>
                    <a:path w="178774" h="157917">
                      <a:moveTo>
                        <a:pt x="0" y="0"/>
                      </a:moveTo>
                      <a:lnTo>
                        <a:pt x="178775" y="157918"/>
                      </a:lnTo>
                      <a:lnTo>
                        <a:pt x="178775" y="0"/>
                      </a:lnTo>
                      <a:lnTo>
                        <a:pt x="0" y="0"/>
                      </a:lnTo>
                      <a:close/>
                    </a:path>
                  </a:pathLst>
                </a:custGeom>
                <a:solidFill>
                  <a:schemeClr val="accent6">
                    <a:lumMod val="50000"/>
                  </a:schemeClr>
                </a:solidFill>
                <a:ln w="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AA2C5EDF-31EB-E93E-2AB4-F4CCF571E6F9}"/>
                </a:ext>
              </a:extLst>
            </p:cNvPr>
            <p:cNvSpPr txBox="1"/>
            <p:nvPr/>
          </p:nvSpPr>
          <p:spPr>
            <a:xfrm>
              <a:off x="6076561" y="1359646"/>
              <a:ext cx="2719921" cy="400110"/>
            </a:xfrm>
            <a:prstGeom prst="rect">
              <a:avLst/>
            </a:prstGeom>
            <a:noFill/>
          </p:spPr>
          <p:txBody>
            <a:bodyPr wrap="square" rtlCol="0">
              <a:spAutoFit/>
            </a:bodyPr>
            <a:lstStyle/>
            <a:p>
              <a:pPr algn="ctr"/>
              <a:r>
                <a:rPr lang="en-US" sz="2000">
                  <a:solidFill>
                    <a:schemeClr val="bg1"/>
                  </a:solidFill>
                  <a:latin typeface="Roboto Condensed" panose="02000000000000000000" pitchFamily="2" charset="0"/>
                  <a:ea typeface="Roboto Condensed" panose="02000000000000000000" pitchFamily="2" charset="0"/>
                </a:rPr>
                <a:t>Request a Speaker</a:t>
              </a:r>
            </a:p>
          </p:txBody>
        </p:sp>
      </p:grpSp>
      <p:sp>
        <p:nvSpPr>
          <p:cNvPr id="83" name="TextBox 82">
            <a:extLst>
              <a:ext uri="{FF2B5EF4-FFF2-40B4-BE49-F238E27FC236}">
                <a16:creationId xmlns:a16="http://schemas.microsoft.com/office/drawing/2014/main" id="{4CF2DDFD-5B36-ED4F-6F8A-DED45EAD5798}"/>
              </a:ext>
            </a:extLst>
          </p:cNvPr>
          <p:cNvSpPr txBox="1"/>
          <p:nvPr/>
        </p:nvSpPr>
        <p:spPr>
          <a:xfrm>
            <a:off x="6223299" y="3015608"/>
            <a:ext cx="2378581" cy="784830"/>
          </a:xfrm>
          <a:prstGeom prst="rect">
            <a:avLst/>
          </a:prstGeom>
          <a:noFill/>
        </p:spPr>
        <p:txBody>
          <a:bodyPr wrap="square" rtlCol="0">
            <a:spAutoFit/>
          </a:bodyPr>
          <a:lstStyle/>
          <a:p>
            <a:pPr algn="ctr"/>
            <a:r>
              <a:rPr lang="en-US" sz="1500">
                <a:latin typeface="Arial Nova Cond" panose="020B0506020202020204" pitchFamily="34" charset="0"/>
              </a:rPr>
              <a:t>Check out </a:t>
            </a:r>
            <a:br>
              <a:rPr lang="en-US" sz="1500">
                <a:latin typeface="Arial Nova Cond" panose="020B0506020202020204" pitchFamily="34" charset="0"/>
              </a:rPr>
            </a:br>
            <a:r>
              <a:rPr lang="en-US" sz="1500">
                <a:latin typeface="Arial Nova Cond" panose="020B0506020202020204" pitchFamily="34" charset="0"/>
              </a:rPr>
              <a:t>the PTC </a:t>
            </a:r>
            <a:br>
              <a:rPr lang="en-US" sz="1500">
                <a:latin typeface="Arial Nova Cond" panose="020B0506020202020204" pitchFamily="34" charset="0"/>
              </a:rPr>
            </a:br>
            <a:r>
              <a:rPr lang="en-US" sz="1500">
                <a:latin typeface="Arial Nova Cond" panose="020B0506020202020204" pitchFamily="34" charset="0"/>
              </a:rPr>
              <a:t>Speakers’ Bureau</a:t>
            </a:r>
            <a:endParaRPr lang="en-US" sz="1500" i="1">
              <a:latin typeface="Arial Nova Cond" panose="020B0506020202020204" pitchFamily="34" charset="0"/>
            </a:endParaRPr>
          </a:p>
        </p:txBody>
      </p:sp>
      <p:pic>
        <p:nvPicPr>
          <p:cNvPr id="12" name="Picture 11" descr="A microphone on a stand&#10;&#10;Description automatically generated">
            <a:extLst>
              <a:ext uri="{FF2B5EF4-FFF2-40B4-BE49-F238E27FC236}">
                <a16:creationId xmlns:a16="http://schemas.microsoft.com/office/drawing/2014/main" id="{8D01F469-1A97-772C-9295-A5E53A34CC6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634375" y="1748040"/>
            <a:ext cx="1359424" cy="1224671"/>
          </a:xfrm>
          <a:prstGeom prst="rect">
            <a:avLst/>
          </a:prstGeom>
        </p:spPr>
      </p:pic>
    </p:spTree>
    <p:extLst>
      <p:ext uri="{BB962C8B-B14F-4D97-AF65-F5344CB8AC3E}">
        <p14:creationId xmlns:p14="http://schemas.microsoft.com/office/powerpoint/2010/main" val="267553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9E228-18F0-F74B-C9E7-2CCC2E7813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7C23D-7043-E8E3-4D64-5E78DF825903}"/>
              </a:ext>
            </a:extLst>
          </p:cNvPr>
          <p:cNvSpPr>
            <a:spLocks noGrp="1"/>
          </p:cNvSpPr>
          <p:nvPr>
            <p:ph type="title"/>
          </p:nvPr>
        </p:nvSpPr>
        <p:spPr>
          <a:xfrm>
            <a:off x="368832" y="253576"/>
            <a:ext cx="5467425" cy="1437940"/>
          </a:xfrm>
        </p:spPr>
        <p:txBody>
          <a:bodyPr/>
          <a:lstStyle/>
          <a:p>
            <a:r>
              <a:rPr lang="en-US" sz="4500" spc="100">
                <a:latin typeface="Amasis MT Pro" panose="02040504050005020304" pitchFamily="18" charset="0"/>
              </a:rPr>
              <a:t>Thank you!</a:t>
            </a:r>
            <a:endParaRPr lang="en-US" sz="4500"/>
          </a:p>
        </p:txBody>
      </p:sp>
    </p:spTree>
    <p:extLst>
      <p:ext uri="{BB962C8B-B14F-4D97-AF65-F5344CB8AC3E}">
        <p14:creationId xmlns:p14="http://schemas.microsoft.com/office/powerpoint/2010/main" val="236370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6C8175-D8CE-5AA7-7B2F-D2E0E68CADA7}"/>
              </a:ext>
            </a:extLst>
          </p:cNvPr>
          <p:cNvSpPr>
            <a:spLocks noGrp="1"/>
          </p:cNvSpPr>
          <p:nvPr>
            <p:ph type="title"/>
          </p:nvPr>
        </p:nvSpPr>
        <p:spPr/>
        <p:txBody>
          <a:bodyPr/>
          <a:lstStyle/>
          <a:p>
            <a:r>
              <a:rPr lang="en-US"/>
              <a:t>Strategic plan</a:t>
            </a:r>
          </a:p>
        </p:txBody>
      </p:sp>
      <p:pic>
        <p:nvPicPr>
          <p:cNvPr id="4" name="Picture 3">
            <a:extLst>
              <a:ext uri="{FF2B5EF4-FFF2-40B4-BE49-F238E27FC236}">
                <a16:creationId xmlns:a16="http://schemas.microsoft.com/office/drawing/2014/main" id="{C3050906-FF03-F745-BC6E-E7E4EE6E161D}"/>
              </a:ext>
            </a:extLst>
          </p:cNvPr>
          <p:cNvPicPr>
            <a:picLocks noChangeAspect="1"/>
          </p:cNvPicPr>
          <p:nvPr/>
        </p:nvPicPr>
        <p:blipFill>
          <a:blip r:embed="rId2"/>
          <a:stretch>
            <a:fillRect/>
          </a:stretch>
        </p:blipFill>
        <p:spPr>
          <a:xfrm>
            <a:off x="-1" y="-1"/>
            <a:ext cx="9144001" cy="5143499"/>
          </a:xfrm>
          <a:prstGeom prst="rect">
            <a:avLst/>
          </a:prstGeom>
        </p:spPr>
      </p:pic>
    </p:spTree>
    <p:extLst>
      <p:ext uri="{BB962C8B-B14F-4D97-AF65-F5344CB8AC3E}">
        <p14:creationId xmlns:p14="http://schemas.microsoft.com/office/powerpoint/2010/main" val="143848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FA105-D38A-CDC7-D08B-CAE2DA62270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EE98781-7BF0-73CB-5A48-48A504E041D6}"/>
              </a:ext>
            </a:extLst>
          </p:cNvPr>
          <p:cNvSpPr>
            <a:spLocks noGrp="1"/>
          </p:cNvSpPr>
          <p:nvPr>
            <p:ph type="title"/>
          </p:nvPr>
        </p:nvSpPr>
        <p:spPr/>
        <p:txBody>
          <a:bodyPr/>
          <a:lstStyle/>
          <a:p>
            <a:r>
              <a:rPr lang="en-US" sz="1800"/>
              <a:t>Total reconstruction</a:t>
            </a:r>
            <a:endParaRPr lang="en-US"/>
          </a:p>
        </p:txBody>
      </p:sp>
      <p:pic>
        <p:nvPicPr>
          <p:cNvPr id="2" name="Picture 1" descr="Diagram&#10;&#10;Description automatically generated with low confidence">
            <a:extLst>
              <a:ext uri="{FF2B5EF4-FFF2-40B4-BE49-F238E27FC236}">
                <a16:creationId xmlns:a16="http://schemas.microsoft.com/office/drawing/2014/main" id="{D9069ED9-4514-088F-E067-598354E48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290" y="734862"/>
            <a:ext cx="6865419" cy="4217049"/>
          </a:xfrm>
          <a:prstGeom prst="rect">
            <a:avLst/>
          </a:prstGeom>
        </p:spPr>
      </p:pic>
    </p:spTree>
    <p:extLst>
      <p:ext uri="{BB962C8B-B14F-4D97-AF65-F5344CB8AC3E}">
        <p14:creationId xmlns:p14="http://schemas.microsoft.com/office/powerpoint/2010/main" val="774671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28846-BC29-B883-666C-7F667DFEC7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948091-98C5-F9B9-841B-D15BEA4F1057}"/>
              </a:ext>
            </a:extLst>
          </p:cNvPr>
          <p:cNvSpPr>
            <a:spLocks noGrp="1"/>
          </p:cNvSpPr>
          <p:nvPr>
            <p:ph type="title"/>
          </p:nvPr>
        </p:nvSpPr>
        <p:spPr/>
        <p:txBody>
          <a:bodyPr/>
          <a:lstStyle/>
          <a:p>
            <a:r>
              <a:rPr lang="en-US"/>
              <a:t>Major roadway initiatives</a:t>
            </a:r>
          </a:p>
        </p:txBody>
      </p:sp>
      <p:sp>
        <p:nvSpPr>
          <p:cNvPr id="4" name="TextBox 21">
            <a:extLst>
              <a:ext uri="{FF2B5EF4-FFF2-40B4-BE49-F238E27FC236}">
                <a16:creationId xmlns:a16="http://schemas.microsoft.com/office/drawing/2014/main" id="{B13116AA-7B2C-AA1E-9118-638F1EA45E16}"/>
              </a:ext>
            </a:extLst>
          </p:cNvPr>
          <p:cNvSpPr txBox="1"/>
          <p:nvPr/>
        </p:nvSpPr>
        <p:spPr>
          <a:xfrm>
            <a:off x="1293527" y="864461"/>
            <a:ext cx="3244640" cy="141577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sz="2000" b="1" dirty="0">
                <a:latin typeface="Arial Nova Cond" panose="020B0506020202020204" pitchFamily="34" charset="0"/>
                <a:ea typeface="Roboto Slab" pitchFamily="2" charset="0"/>
              </a:rPr>
              <a:t>Innovation and Customer Experience</a:t>
            </a:r>
          </a:p>
          <a:p>
            <a:pPr marL="228600" indent="-228600">
              <a:spcAft>
                <a:spcPts val="600"/>
              </a:spcAft>
              <a:buClrTx/>
              <a:buSzPct val="100000"/>
              <a:buFont typeface="Arial" panose="020B0604020202020204" pitchFamily="34" charset="0"/>
              <a:buChar char="•"/>
            </a:pPr>
            <a:r>
              <a:rPr lang="en-US" sz="1800" dirty="0">
                <a:latin typeface="Arial Nova Cond" panose="020B0506020202020204" pitchFamily="34" charset="0"/>
                <a:ea typeface="Roboto Slab Light" pitchFamily="2" charset="0"/>
              </a:rPr>
              <a:t>Total Reconstruction</a:t>
            </a:r>
          </a:p>
          <a:p>
            <a:pPr marL="228600" indent="-228600">
              <a:spcAft>
                <a:spcPts val="600"/>
              </a:spcAft>
              <a:buClrTx/>
              <a:buSzPct val="100000"/>
              <a:buFont typeface="Arial" panose="020B0604020202020204" pitchFamily="34" charset="0"/>
              <a:buChar char="•"/>
            </a:pPr>
            <a:r>
              <a:rPr lang="en-US" sz="1800" dirty="0">
                <a:latin typeface="Arial Nova Cond" panose="020B0506020202020204" pitchFamily="34" charset="0"/>
                <a:ea typeface="Roboto Slab Light" pitchFamily="2" charset="0"/>
              </a:rPr>
              <a:t>Open Road Tolling</a:t>
            </a:r>
          </a:p>
        </p:txBody>
      </p:sp>
      <p:sp>
        <p:nvSpPr>
          <p:cNvPr id="5" name="TextBox 4">
            <a:extLst>
              <a:ext uri="{FF2B5EF4-FFF2-40B4-BE49-F238E27FC236}">
                <a16:creationId xmlns:a16="http://schemas.microsoft.com/office/drawing/2014/main" id="{328546DE-D889-F835-26BE-939DF33A6E0D}"/>
              </a:ext>
            </a:extLst>
          </p:cNvPr>
          <p:cNvSpPr txBox="1"/>
          <p:nvPr/>
        </p:nvSpPr>
        <p:spPr>
          <a:xfrm>
            <a:off x="1315989" y="2670786"/>
            <a:ext cx="3083241" cy="212365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buClr>
                <a:schemeClr val="tx1"/>
              </a:buClr>
            </a:pPr>
            <a:r>
              <a:rPr lang="en-US" sz="2000" b="1" dirty="0">
                <a:latin typeface="Arial Nova Cond" panose="020B0506020202020204" pitchFamily="34" charset="0"/>
                <a:ea typeface="Roboto Slab" pitchFamily="2" charset="0"/>
              </a:rPr>
              <a:t>Increased Access </a:t>
            </a:r>
            <a:br>
              <a:rPr lang="en-US" sz="2000" b="1" dirty="0">
                <a:latin typeface="Arial Nova Cond" panose="020B0506020202020204" pitchFamily="34" charset="0"/>
                <a:ea typeface="Roboto Slab" pitchFamily="2" charset="0"/>
              </a:rPr>
            </a:br>
            <a:r>
              <a:rPr lang="en-US" sz="2000" b="1" dirty="0">
                <a:latin typeface="Arial Nova Cond" panose="020B0506020202020204" pitchFamily="34" charset="0"/>
                <a:ea typeface="Roboto Slab" pitchFamily="2" charset="0"/>
              </a:rPr>
              <a:t>and Mobility</a:t>
            </a:r>
          </a:p>
          <a:p>
            <a:pPr marL="285750" indent="-285750">
              <a:spcAft>
                <a:spcPts val="600"/>
              </a:spcAft>
              <a:buClr>
                <a:schemeClr val="tx1"/>
              </a:buClr>
              <a:buSzPct val="100000"/>
              <a:buFont typeface="Arial" panose="020B0604020202020204" pitchFamily="34" charset="0"/>
              <a:buChar char="•"/>
            </a:pPr>
            <a:r>
              <a:rPr lang="en-US" sz="1800" dirty="0">
                <a:latin typeface="Arial Nova Cond" panose="020B0506020202020204" pitchFamily="34" charset="0"/>
                <a:ea typeface="Roboto Slab Light"/>
              </a:rPr>
              <a:t>Mon/Fayette Expressway</a:t>
            </a:r>
          </a:p>
          <a:p>
            <a:pPr marL="285750" indent="-285750">
              <a:spcAft>
                <a:spcPts val="600"/>
              </a:spcAft>
              <a:buClr>
                <a:schemeClr val="tx1"/>
              </a:buClr>
              <a:buSzPct val="100000"/>
              <a:buFont typeface="Arial" panose="020B0604020202020204" pitchFamily="34" charset="0"/>
              <a:buChar char="•"/>
            </a:pPr>
            <a:r>
              <a:rPr lang="en-US" sz="1800" dirty="0">
                <a:latin typeface="Arial Nova Cond" panose="020B0506020202020204" pitchFamily="34" charset="0"/>
                <a:ea typeface="Roboto Slab Light" pitchFamily="2" charset="0"/>
              </a:rPr>
              <a:t>Scranton Beltway</a:t>
            </a:r>
          </a:p>
          <a:p>
            <a:pPr marL="285750" indent="-285750">
              <a:spcAft>
                <a:spcPts val="600"/>
              </a:spcAft>
              <a:buClr>
                <a:schemeClr val="tx1"/>
              </a:buClr>
              <a:buSzPct val="100000"/>
              <a:buFont typeface="Arial" panose="020B0604020202020204" pitchFamily="34" charset="0"/>
              <a:buChar char="•"/>
            </a:pPr>
            <a:r>
              <a:rPr lang="en-US" sz="1800" dirty="0">
                <a:latin typeface="Arial Nova Cond" panose="020B0506020202020204" pitchFamily="34" charset="0"/>
                <a:ea typeface="Roboto Slab Light" pitchFamily="2" charset="0"/>
              </a:rPr>
              <a:t>Lafayette Street Interchange</a:t>
            </a:r>
          </a:p>
          <a:p>
            <a:pPr marL="285750" indent="-285750">
              <a:spcAft>
                <a:spcPts val="600"/>
              </a:spcAft>
              <a:buClr>
                <a:schemeClr val="tx1"/>
              </a:buClr>
              <a:buSzPct val="100000"/>
              <a:buFont typeface="Arial" panose="020B0604020202020204" pitchFamily="34" charset="0"/>
              <a:buChar char="•"/>
            </a:pPr>
            <a:r>
              <a:rPr lang="en-US" sz="1800" dirty="0">
                <a:latin typeface="Arial Nova Cond" panose="020B0506020202020204" pitchFamily="34" charset="0"/>
                <a:ea typeface="Roboto Slab Light" pitchFamily="2" charset="0"/>
              </a:rPr>
              <a:t>SR 130 Interchange</a:t>
            </a:r>
          </a:p>
        </p:txBody>
      </p:sp>
      <p:sp>
        <p:nvSpPr>
          <p:cNvPr id="6" name="TextBox 3">
            <a:extLst>
              <a:ext uri="{FF2B5EF4-FFF2-40B4-BE49-F238E27FC236}">
                <a16:creationId xmlns:a16="http://schemas.microsoft.com/office/drawing/2014/main" id="{B7A04AB3-2F81-E709-DECD-7774BD9BC013}"/>
              </a:ext>
            </a:extLst>
          </p:cNvPr>
          <p:cNvSpPr txBox="1"/>
          <p:nvPr/>
        </p:nvSpPr>
        <p:spPr>
          <a:xfrm>
            <a:off x="5517367" y="864461"/>
            <a:ext cx="3308527" cy="370870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sz="2000" b="1" dirty="0">
                <a:latin typeface="Arial Nova Cond" panose="020B0506020202020204" pitchFamily="34" charset="0"/>
                <a:ea typeface="Roboto Slab" pitchFamily="2" charset="0"/>
              </a:rPr>
              <a:t>Safety</a:t>
            </a:r>
          </a:p>
          <a:p>
            <a:pPr marL="514350" lvl="3" indent="-285750">
              <a:spcAft>
                <a:spcPts val="600"/>
              </a:spcAft>
              <a:buClrTx/>
              <a:buSzPct val="80000"/>
              <a:buFont typeface="Arial" panose="020B0604020202020204" pitchFamily="34" charset="0"/>
              <a:buChar char="•"/>
            </a:pPr>
            <a:r>
              <a:rPr lang="en-US" sz="1800" dirty="0">
                <a:latin typeface="Arial Nova Cond" panose="020B0506020202020204" pitchFamily="34" charset="0"/>
                <a:ea typeface="Roboto Slab Light"/>
              </a:rPr>
              <a:t>Tuscarora Tunnel Rehabilitation</a:t>
            </a:r>
          </a:p>
          <a:p>
            <a:pPr marL="514350" lvl="3" indent="-285750">
              <a:spcAft>
                <a:spcPts val="600"/>
              </a:spcAft>
              <a:buClrTx/>
              <a:buSzPct val="80000"/>
              <a:buFont typeface="Arial" panose="020B0604020202020204" pitchFamily="34" charset="0"/>
              <a:buChar char="•"/>
            </a:pPr>
            <a:r>
              <a:rPr lang="en-US" sz="1800" dirty="0">
                <a:latin typeface="Arial Nova Cond" panose="020B0506020202020204" pitchFamily="34" charset="0"/>
                <a:ea typeface="Roboto Slab Light"/>
              </a:rPr>
              <a:t>Allegheny Mountain Realignment</a:t>
            </a:r>
          </a:p>
          <a:p>
            <a:pPr>
              <a:buClr>
                <a:srgbClr val="8DC150"/>
              </a:buClr>
            </a:pPr>
            <a:endParaRPr lang="en-US" sz="1600" dirty="0">
              <a:latin typeface="Roboto Light" panose="02000000000000000000" pitchFamily="2" charset="0"/>
              <a:ea typeface="Roboto Light" panose="02000000000000000000" pitchFamily="2" charset="0"/>
            </a:endParaRPr>
          </a:p>
          <a:p>
            <a:pPr>
              <a:buClr>
                <a:srgbClr val="87AF3F"/>
              </a:buClr>
            </a:pPr>
            <a:r>
              <a:rPr lang="en-US" sz="2000" b="1" dirty="0">
                <a:latin typeface="Arial Nova Cond" panose="020B0506020202020204" pitchFamily="34" charset="0"/>
                <a:ea typeface="Roboto Slab" pitchFamily="2" charset="0"/>
              </a:rPr>
              <a:t>Major Bridge Replacements</a:t>
            </a:r>
          </a:p>
          <a:p>
            <a:pPr marL="514350" indent="-285750">
              <a:lnSpc>
                <a:spcPct val="150000"/>
              </a:lnSpc>
              <a:spcAft>
                <a:spcPts val="600"/>
              </a:spcAft>
              <a:buClrTx/>
              <a:buSzPct val="80000"/>
              <a:buFont typeface="Arial" panose="020B0604020202020204" pitchFamily="34" charset="0"/>
              <a:buChar char="•"/>
            </a:pPr>
            <a:r>
              <a:rPr lang="en-US" sz="1800" dirty="0">
                <a:latin typeface="Arial Nova Cond" panose="020B0506020202020204" pitchFamily="34" charset="0"/>
                <a:ea typeface="Roboto Slab Light"/>
              </a:rPr>
              <a:t>Delaware River Bridge</a:t>
            </a:r>
          </a:p>
          <a:p>
            <a:pPr marL="514350" lvl="2" indent="-285750">
              <a:spcAft>
                <a:spcPts val="600"/>
              </a:spcAft>
              <a:buClrTx/>
              <a:buSzPct val="80000"/>
              <a:buFont typeface="Arial" panose="020B0604020202020204" pitchFamily="34" charset="0"/>
              <a:buChar char="•"/>
            </a:pPr>
            <a:r>
              <a:rPr lang="en-US" sz="1800" dirty="0">
                <a:latin typeface="Arial Nova Cond" panose="020B0506020202020204" pitchFamily="34" charset="0"/>
                <a:ea typeface="Roboto Slab Light"/>
              </a:rPr>
              <a:t>Hawk Falls Bridge</a:t>
            </a:r>
          </a:p>
          <a:p>
            <a:pPr marL="514350" lvl="2" indent="-285750">
              <a:spcAft>
                <a:spcPts val="600"/>
              </a:spcAft>
              <a:buClrTx/>
              <a:buSzPct val="80000"/>
              <a:buFont typeface="Arial" panose="020B0604020202020204" pitchFamily="34" charset="0"/>
              <a:buChar char="•"/>
            </a:pPr>
            <a:r>
              <a:rPr lang="en-US" sz="1800" dirty="0">
                <a:latin typeface="Arial Nova Cond" panose="020B0506020202020204" pitchFamily="34" charset="0"/>
                <a:ea typeface="Roboto Slab Light"/>
              </a:rPr>
              <a:t>Beaver River Bridge</a:t>
            </a:r>
          </a:p>
          <a:p>
            <a:pPr marL="285750" indent="-285750">
              <a:buFont typeface="Arial" panose="020B0604020202020204" pitchFamily="34" charset="0"/>
              <a:buChar char="•"/>
            </a:pPr>
            <a:endParaRPr lang="en-US" dirty="0"/>
          </a:p>
        </p:txBody>
      </p:sp>
      <p:grpSp>
        <p:nvGrpSpPr>
          <p:cNvPr id="31" name="Group 30">
            <a:extLst>
              <a:ext uri="{FF2B5EF4-FFF2-40B4-BE49-F238E27FC236}">
                <a16:creationId xmlns:a16="http://schemas.microsoft.com/office/drawing/2014/main" id="{9B123143-B2C8-1D73-2CBA-934562414035}"/>
              </a:ext>
            </a:extLst>
          </p:cNvPr>
          <p:cNvGrpSpPr/>
          <p:nvPr/>
        </p:nvGrpSpPr>
        <p:grpSpPr>
          <a:xfrm>
            <a:off x="353083" y="2630500"/>
            <a:ext cx="803462" cy="803462"/>
            <a:chOff x="452165" y="2630967"/>
            <a:chExt cx="803462" cy="803462"/>
          </a:xfrm>
        </p:grpSpPr>
        <p:sp>
          <p:nvSpPr>
            <p:cNvPr id="2" name="Oval 1">
              <a:extLst>
                <a:ext uri="{FF2B5EF4-FFF2-40B4-BE49-F238E27FC236}">
                  <a16:creationId xmlns:a16="http://schemas.microsoft.com/office/drawing/2014/main" id="{F86CB4DA-EDF1-9BA2-5E08-11CBCE74027D}"/>
                </a:ext>
              </a:extLst>
            </p:cNvPr>
            <p:cNvSpPr/>
            <p:nvPr/>
          </p:nvSpPr>
          <p:spPr>
            <a:xfrm>
              <a:off x="452165" y="2630967"/>
              <a:ext cx="803462" cy="803462"/>
            </a:xfrm>
            <a:prstGeom prst="ellipse">
              <a:avLst/>
            </a:prstGeom>
            <a:solidFill>
              <a:schemeClr val="accent2"/>
            </a:solidFill>
            <a:ln>
              <a:noFill/>
            </a:ln>
            <a:effectLst>
              <a:outerShdw dist="38100" dir="4140000" algn="tl" rotWithShape="0">
                <a:schemeClr val="accent2">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001AC075-DFEF-9655-0A82-98BBE7A8524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8637" y="2717170"/>
              <a:ext cx="566183" cy="559962"/>
            </a:xfrm>
            <a:prstGeom prst="rect">
              <a:avLst/>
            </a:prstGeom>
          </p:spPr>
        </p:pic>
      </p:grpSp>
      <p:sp>
        <p:nvSpPr>
          <p:cNvPr id="14" name="Oval 13">
            <a:extLst>
              <a:ext uri="{FF2B5EF4-FFF2-40B4-BE49-F238E27FC236}">
                <a16:creationId xmlns:a16="http://schemas.microsoft.com/office/drawing/2014/main" id="{3554C456-C096-6ACC-16C6-B5D67F88F907}"/>
              </a:ext>
            </a:extLst>
          </p:cNvPr>
          <p:cNvSpPr/>
          <p:nvPr/>
        </p:nvSpPr>
        <p:spPr>
          <a:xfrm>
            <a:off x="353083" y="831277"/>
            <a:ext cx="803462" cy="803462"/>
          </a:xfrm>
          <a:prstGeom prst="ellipse">
            <a:avLst/>
          </a:prstGeom>
          <a:solidFill>
            <a:schemeClr val="accent3"/>
          </a:solidFill>
          <a:ln w="12700">
            <a:noFill/>
          </a:ln>
          <a:effectLst>
            <a:outerShdw dist="38100" dir="4140000" algn="t" rotWithShape="0">
              <a:schemeClr val="accent3">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B11A977-8B70-B317-7088-5EBA11DE4DB3}"/>
              </a:ext>
            </a:extLst>
          </p:cNvPr>
          <p:cNvGrpSpPr/>
          <p:nvPr/>
        </p:nvGrpSpPr>
        <p:grpSpPr>
          <a:xfrm>
            <a:off x="4679752" y="864400"/>
            <a:ext cx="803462" cy="803462"/>
            <a:chOff x="4679752" y="864400"/>
            <a:chExt cx="803462" cy="803462"/>
          </a:xfrm>
        </p:grpSpPr>
        <p:sp>
          <p:nvSpPr>
            <p:cNvPr id="10" name="Oval 9">
              <a:extLst>
                <a:ext uri="{FF2B5EF4-FFF2-40B4-BE49-F238E27FC236}">
                  <a16:creationId xmlns:a16="http://schemas.microsoft.com/office/drawing/2014/main" id="{86D909F7-904B-0072-F91A-60A5B7859C18}"/>
                </a:ext>
              </a:extLst>
            </p:cNvPr>
            <p:cNvSpPr/>
            <p:nvPr/>
          </p:nvSpPr>
          <p:spPr>
            <a:xfrm>
              <a:off x="4679752" y="864400"/>
              <a:ext cx="803462" cy="803462"/>
            </a:xfrm>
            <a:prstGeom prst="ellipse">
              <a:avLst/>
            </a:prstGeom>
            <a:solidFill>
              <a:schemeClr val="accent4"/>
            </a:solidFill>
            <a:ln>
              <a:noFill/>
            </a:ln>
            <a:effectLst>
              <a:outerShdw dist="38100" dir="4140000" algn="tl" rotWithShape="0">
                <a:schemeClr val="accent4">
                  <a:lumMod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a:extLst>
                <a:ext uri="{FF2B5EF4-FFF2-40B4-BE49-F238E27FC236}">
                  <a16:creationId xmlns:a16="http://schemas.microsoft.com/office/drawing/2014/main" id="{4FDFFBE1-E595-0617-4E5D-335F58C45A93}"/>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36398" y="948102"/>
              <a:ext cx="488461" cy="542734"/>
            </a:xfrm>
            <a:prstGeom prst="rect">
              <a:avLst/>
            </a:prstGeom>
          </p:spPr>
        </p:pic>
      </p:grpSp>
      <p:pic>
        <p:nvPicPr>
          <p:cNvPr id="25" name="Graphic 24">
            <a:extLst>
              <a:ext uri="{FF2B5EF4-FFF2-40B4-BE49-F238E27FC236}">
                <a16:creationId xmlns:a16="http://schemas.microsoft.com/office/drawing/2014/main" id="{FC53FBBB-1C6D-FFC5-E3BA-26A72F2EEB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3615" y="911139"/>
            <a:ext cx="602397" cy="643738"/>
          </a:xfrm>
          <a:prstGeom prst="rect">
            <a:avLst/>
          </a:prstGeom>
        </p:spPr>
      </p:pic>
      <p:grpSp>
        <p:nvGrpSpPr>
          <p:cNvPr id="32" name="Group 31">
            <a:extLst>
              <a:ext uri="{FF2B5EF4-FFF2-40B4-BE49-F238E27FC236}">
                <a16:creationId xmlns:a16="http://schemas.microsoft.com/office/drawing/2014/main" id="{E78C1AE7-D56B-DEF6-9780-FBB916B1A7E2}"/>
              </a:ext>
            </a:extLst>
          </p:cNvPr>
          <p:cNvGrpSpPr/>
          <p:nvPr/>
        </p:nvGrpSpPr>
        <p:grpSpPr>
          <a:xfrm>
            <a:off x="4684356" y="2716703"/>
            <a:ext cx="803462" cy="803462"/>
            <a:chOff x="4684356" y="2716703"/>
            <a:chExt cx="803462" cy="803462"/>
          </a:xfrm>
        </p:grpSpPr>
        <p:sp>
          <p:nvSpPr>
            <p:cNvPr id="17" name="Oval 16">
              <a:extLst>
                <a:ext uri="{FF2B5EF4-FFF2-40B4-BE49-F238E27FC236}">
                  <a16:creationId xmlns:a16="http://schemas.microsoft.com/office/drawing/2014/main" id="{1929152B-EA35-2036-7D85-D5C58D70A12F}"/>
                </a:ext>
              </a:extLst>
            </p:cNvPr>
            <p:cNvSpPr/>
            <p:nvPr/>
          </p:nvSpPr>
          <p:spPr>
            <a:xfrm>
              <a:off x="4684356" y="2716703"/>
              <a:ext cx="803462" cy="803462"/>
            </a:xfrm>
            <a:prstGeom prst="ellipse">
              <a:avLst/>
            </a:prstGeom>
            <a:solidFill>
              <a:schemeClr val="accent1"/>
            </a:solidFill>
            <a:ln>
              <a:noFill/>
            </a:ln>
            <a:effectLst>
              <a:outerShdw dist="38100" dir="4140000" algn="t"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72729B42-0C3B-4D4E-1DC9-2DF0962709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04138" y="2838941"/>
              <a:ext cx="563898" cy="505755"/>
            </a:xfrm>
            <a:prstGeom prst="rect">
              <a:avLst/>
            </a:prstGeom>
          </p:spPr>
        </p:pic>
      </p:grpSp>
    </p:spTree>
    <p:extLst>
      <p:ext uri="{BB962C8B-B14F-4D97-AF65-F5344CB8AC3E}">
        <p14:creationId xmlns:p14="http://schemas.microsoft.com/office/powerpoint/2010/main" val="54956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E1E6F-67EC-8FCA-DB4B-60562799F7A3}"/>
            </a:ext>
          </a:extLst>
        </p:cNvPr>
        <p:cNvGrpSpPr/>
        <p:nvPr/>
      </p:nvGrpSpPr>
      <p:grpSpPr>
        <a:xfrm>
          <a:off x="0" y="0"/>
          <a:ext cx="0" cy="0"/>
          <a:chOff x="0" y="0"/>
          <a:chExt cx="0" cy="0"/>
        </a:xfrm>
      </p:grpSpPr>
      <p:pic>
        <p:nvPicPr>
          <p:cNvPr id="4098" name="Picture 2" descr="Scranton Beltway Map Overview">
            <a:extLst>
              <a:ext uri="{FF2B5EF4-FFF2-40B4-BE49-F238E27FC236}">
                <a16:creationId xmlns:a16="http://schemas.microsoft.com/office/drawing/2014/main" id="{1072E80B-DBFE-F840-A9D9-AAD2F2F44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939" y="461555"/>
            <a:ext cx="3753062" cy="468194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45732E5-9E62-1ECB-F215-4202BEDB3113}"/>
              </a:ext>
            </a:extLst>
          </p:cNvPr>
          <p:cNvSpPr>
            <a:spLocks noGrp="1"/>
          </p:cNvSpPr>
          <p:nvPr>
            <p:ph type="title"/>
          </p:nvPr>
        </p:nvSpPr>
        <p:spPr/>
        <p:txBody>
          <a:bodyPr/>
          <a:lstStyle/>
          <a:p>
            <a:r>
              <a:rPr lang="en-US" dirty="0"/>
              <a:t>Scranton beltway</a:t>
            </a:r>
          </a:p>
        </p:txBody>
      </p:sp>
      <p:sp>
        <p:nvSpPr>
          <p:cNvPr id="4" name="TextBox 3">
            <a:extLst>
              <a:ext uri="{FF2B5EF4-FFF2-40B4-BE49-F238E27FC236}">
                <a16:creationId xmlns:a16="http://schemas.microsoft.com/office/drawing/2014/main" id="{0656AF29-8DA2-6590-F34C-29D71CE01D8E}"/>
              </a:ext>
            </a:extLst>
          </p:cNvPr>
          <p:cNvSpPr txBox="1"/>
          <p:nvPr/>
        </p:nvSpPr>
        <p:spPr>
          <a:xfrm>
            <a:off x="164116" y="700146"/>
            <a:ext cx="4646423" cy="4029308"/>
          </a:xfrm>
          <a:prstGeom prst="rect">
            <a:avLst/>
          </a:prstGeom>
          <a:noFill/>
        </p:spPr>
        <p:txBody>
          <a:bodyPr wrap="square">
            <a:spAutoFit/>
          </a:bodyPr>
          <a:lstStyle/>
          <a:p>
            <a:pPr marL="285750" indent="-285750" algn="l" rtl="0" fontAlgn="base">
              <a:lnSpc>
                <a:spcPts val="1725"/>
              </a:lnSpc>
              <a:buFont typeface="Arial" panose="020B0604020202020204" pitchFamily="34" charset="0"/>
              <a:buChar char="•"/>
            </a:pPr>
            <a:r>
              <a:rPr lang="en-US" b="0" i="0" u="none" strike="noStrike" dirty="0">
                <a:solidFill>
                  <a:srgbClr val="000000"/>
                </a:solidFill>
                <a:effectLst/>
                <a:latin typeface="Arial Nova Cond" panose="020B0506020202020204" pitchFamily="34" charset="0"/>
              </a:rPr>
              <a:t>The project will include two separate connections between the Turnpike's Interstate 476 and PennDOT's Interstate 81</a:t>
            </a:r>
            <a:r>
              <a:rPr lang="en-US" b="0" i="0" dirty="0">
                <a:solidFill>
                  <a:srgbClr val="000000"/>
                </a:solidFill>
                <a:effectLst/>
                <a:latin typeface="Arial Nova Cond" panose="020B0506020202020204" pitchFamily="34" charset="0"/>
              </a:rPr>
              <a:t>​</a:t>
            </a:r>
            <a:endParaRPr lang="en-US" dirty="0">
              <a:solidFill>
                <a:srgbClr val="000000"/>
              </a:solidFill>
              <a:latin typeface="Arial Nova Cond" panose="020B0506020202020204" pitchFamily="34" charset="0"/>
            </a:endParaRPr>
          </a:p>
          <a:p>
            <a:pPr algn="l" rtl="0" fontAlgn="base">
              <a:lnSpc>
                <a:spcPts val="1725"/>
              </a:lnSpc>
              <a:buFont typeface="Arial" panose="020B0604020202020204" pitchFamily="34" charset="0"/>
              <a:buChar char="•"/>
            </a:pPr>
            <a:endParaRPr lang="en-US" b="0" i="0" dirty="0">
              <a:solidFill>
                <a:srgbClr val="000000"/>
              </a:solidFill>
              <a:effectLst/>
              <a:latin typeface="Arial Nova Cond" panose="020B0506020202020204" pitchFamily="34" charset="0"/>
            </a:endParaRPr>
          </a:p>
          <a:p>
            <a:pPr marL="742950" lvl="1" indent="-285750" fontAlgn="base">
              <a:lnSpc>
                <a:spcPts val="1500"/>
              </a:lnSpc>
              <a:buFont typeface="Courier New" panose="02070309020205020404" pitchFamily="49" charset="0"/>
              <a:buChar char="o"/>
            </a:pPr>
            <a:r>
              <a:rPr lang="en-US" b="0" i="0" u="none" strike="noStrike" dirty="0">
                <a:solidFill>
                  <a:srgbClr val="000000"/>
                </a:solidFill>
                <a:effectLst/>
                <a:latin typeface="Arial Nova Cond" panose="020B0506020202020204" pitchFamily="34" charset="0"/>
              </a:rPr>
              <a:t>Clarks Summit to the north of Scranton in South Abington Township, Lackawanna County</a:t>
            </a:r>
            <a:r>
              <a:rPr lang="en-US" b="0" i="0" dirty="0">
                <a:solidFill>
                  <a:srgbClr val="000000"/>
                </a:solidFill>
                <a:effectLst/>
                <a:latin typeface="Arial Nova Cond" panose="020B0506020202020204" pitchFamily="34" charset="0"/>
              </a:rPr>
              <a:t>​</a:t>
            </a:r>
          </a:p>
          <a:p>
            <a:pPr marL="285750" indent="-285750" algn="l" rtl="0" fontAlgn="base">
              <a:lnSpc>
                <a:spcPts val="1500"/>
              </a:lnSpc>
              <a:buFont typeface="Courier New" panose="02070309020205020404" pitchFamily="49" charset="0"/>
              <a:buChar char="o"/>
            </a:pPr>
            <a:endParaRPr lang="en-US" b="0" i="0" dirty="0">
              <a:solidFill>
                <a:srgbClr val="000000"/>
              </a:solidFill>
              <a:effectLst/>
              <a:latin typeface="Arial Nova Cond" panose="020B0506020202020204" pitchFamily="34" charset="0"/>
            </a:endParaRPr>
          </a:p>
          <a:p>
            <a:pPr marL="742950" lvl="1" indent="-285750" fontAlgn="base">
              <a:lnSpc>
                <a:spcPts val="1500"/>
              </a:lnSpc>
              <a:buFont typeface="Courier New" panose="02070309020205020404" pitchFamily="49" charset="0"/>
              <a:buChar char="o"/>
            </a:pPr>
            <a:r>
              <a:rPr lang="en-US" b="0" i="0" u="none" strike="noStrike" dirty="0">
                <a:solidFill>
                  <a:srgbClr val="000000"/>
                </a:solidFill>
                <a:effectLst/>
                <a:latin typeface="Arial Nova Cond" panose="020B0506020202020204" pitchFamily="34" charset="0"/>
              </a:rPr>
              <a:t>Wyoming Valley to the south of Scranton in the Borough of Dupont and Pittston Township, Luzerne County</a:t>
            </a:r>
            <a:r>
              <a:rPr lang="en-US" b="0" i="0" dirty="0">
                <a:solidFill>
                  <a:srgbClr val="000000"/>
                </a:solidFill>
                <a:effectLst/>
                <a:latin typeface="Arial Nova Cond" panose="020B0506020202020204" pitchFamily="34" charset="0"/>
              </a:rPr>
              <a:t>​</a:t>
            </a:r>
          </a:p>
          <a:p>
            <a:pPr marL="285750" indent="-285750" algn="l" rtl="0" fontAlgn="base">
              <a:lnSpc>
                <a:spcPts val="1500"/>
              </a:lnSpc>
              <a:buFont typeface="Arial" panose="020B0604020202020204" pitchFamily="34" charset="0"/>
              <a:buChar char="•"/>
            </a:pPr>
            <a:endParaRPr lang="en-US" b="0" i="0" dirty="0">
              <a:solidFill>
                <a:srgbClr val="000000"/>
              </a:solidFill>
              <a:effectLst/>
              <a:latin typeface="Arial Nova Cond" panose="020B0506020202020204" pitchFamily="34" charset="0"/>
            </a:endParaRPr>
          </a:p>
          <a:p>
            <a:pPr marL="285750" indent="-285750" algn="l" rtl="0" fontAlgn="base">
              <a:lnSpc>
                <a:spcPts val="1725"/>
              </a:lnSpc>
              <a:buFont typeface="Arial" panose="020B0604020202020204" pitchFamily="34" charset="0"/>
              <a:buChar char="•"/>
            </a:pPr>
            <a:r>
              <a:rPr lang="en-US" b="0" i="0" u="none" strike="noStrike" dirty="0">
                <a:solidFill>
                  <a:srgbClr val="000000"/>
                </a:solidFill>
                <a:effectLst/>
                <a:latin typeface="Arial Nova Cond" panose="020B0506020202020204" pitchFamily="34" charset="0"/>
              </a:rPr>
              <a:t>Beltway formation projected to increase I-476 usage</a:t>
            </a:r>
            <a:r>
              <a:rPr lang="en-US" b="0" i="0" dirty="0">
                <a:solidFill>
                  <a:srgbClr val="000000"/>
                </a:solidFill>
                <a:effectLst/>
                <a:latin typeface="Arial Nova Cond" panose="020B0506020202020204" pitchFamily="34" charset="0"/>
              </a:rPr>
              <a:t>​</a:t>
            </a:r>
          </a:p>
          <a:p>
            <a:pPr algn="l" rtl="0" fontAlgn="base">
              <a:lnSpc>
                <a:spcPts val="1725"/>
              </a:lnSpc>
              <a:buFont typeface="Arial" panose="020B0604020202020204" pitchFamily="34" charset="0"/>
              <a:buChar char="•"/>
            </a:pPr>
            <a:endParaRPr lang="en-US" b="0" i="0" dirty="0">
              <a:solidFill>
                <a:srgbClr val="000000"/>
              </a:solidFill>
              <a:effectLst/>
              <a:latin typeface="Arial Nova Cond" panose="020B0506020202020204" pitchFamily="34" charset="0"/>
            </a:endParaRPr>
          </a:p>
          <a:p>
            <a:pPr marL="285750" indent="-285750" algn="l" rtl="0" fontAlgn="base">
              <a:lnSpc>
                <a:spcPts val="1725"/>
              </a:lnSpc>
              <a:buFont typeface="Arial" panose="020B0604020202020204" pitchFamily="34" charset="0"/>
              <a:buChar char="•"/>
            </a:pPr>
            <a:r>
              <a:rPr lang="en-US" b="0" i="0" u="none" strike="noStrike" dirty="0">
                <a:solidFill>
                  <a:srgbClr val="000000"/>
                </a:solidFill>
                <a:effectLst/>
                <a:latin typeface="Arial Nova Cond" panose="020B0506020202020204" pitchFamily="34" charset="0"/>
              </a:rPr>
              <a:t>Seamless, highway-speed travel north and south</a:t>
            </a:r>
            <a:r>
              <a:rPr lang="en-US" b="0" i="0" dirty="0">
                <a:solidFill>
                  <a:srgbClr val="000000"/>
                </a:solidFill>
                <a:effectLst/>
                <a:latin typeface="Arial Nova Cond" panose="020B0506020202020204" pitchFamily="34" charset="0"/>
              </a:rPr>
              <a:t>​</a:t>
            </a:r>
          </a:p>
          <a:p>
            <a:pPr algn="l" rtl="0" fontAlgn="base">
              <a:lnSpc>
                <a:spcPts val="1725"/>
              </a:lnSpc>
              <a:buFont typeface="Arial" panose="020B0604020202020204" pitchFamily="34" charset="0"/>
              <a:buChar char="•"/>
            </a:pPr>
            <a:endParaRPr lang="en-US" b="0" i="0" dirty="0">
              <a:solidFill>
                <a:srgbClr val="000000"/>
              </a:solidFill>
              <a:effectLst/>
              <a:latin typeface="Arial Nova Cond" panose="020B0506020202020204" pitchFamily="34" charset="0"/>
            </a:endParaRPr>
          </a:p>
          <a:p>
            <a:pPr marL="285750" indent="-285750" algn="l" rtl="0" fontAlgn="base">
              <a:lnSpc>
                <a:spcPts val="1725"/>
              </a:lnSpc>
              <a:buFont typeface="Arial" panose="020B0604020202020204" pitchFamily="34" charset="0"/>
              <a:buChar char="•"/>
            </a:pPr>
            <a:r>
              <a:rPr lang="en-US" b="0" i="0" u="none" strike="noStrike" dirty="0">
                <a:solidFill>
                  <a:srgbClr val="000000"/>
                </a:solidFill>
                <a:effectLst/>
                <a:latin typeface="Arial Nova Cond" panose="020B0506020202020204" pitchFamily="34" charset="0"/>
              </a:rPr>
              <a:t>Public hearings held in Nov. 2023 </a:t>
            </a:r>
            <a:r>
              <a:rPr lang="en-US" b="0" i="0" dirty="0">
                <a:solidFill>
                  <a:srgbClr val="000000"/>
                </a:solidFill>
                <a:effectLst/>
                <a:latin typeface="Arial Nova Cond" panose="020B0506020202020204" pitchFamily="34" charset="0"/>
              </a:rPr>
              <a:t>​</a:t>
            </a:r>
          </a:p>
        </p:txBody>
      </p:sp>
    </p:spTree>
    <p:extLst>
      <p:ext uri="{BB962C8B-B14F-4D97-AF65-F5344CB8AC3E}">
        <p14:creationId xmlns:p14="http://schemas.microsoft.com/office/powerpoint/2010/main" val="351407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742CC5-8E4F-740F-2C73-19D02997C8AA}"/>
              </a:ext>
            </a:extLst>
          </p:cNvPr>
          <p:cNvSpPr>
            <a:spLocks noGrp="1"/>
          </p:cNvSpPr>
          <p:nvPr>
            <p:ph type="title"/>
          </p:nvPr>
        </p:nvSpPr>
        <p:spPr/>
        <p:txBody>
          <a:bodyPr/>
          <a:lstStyle/>
          <a:p>
            <a:r>
              <a:rPr lang="en-US"/>
              <a:t>Breezewood interchange project</a:t>
            </a:r>
          </a:p>
        </p:txBody>
      </p:sp>
      <p:pic>
        <p:nvPicPr>
          <p:cNvPr id="4" name="Picture 3" descr="A map of the united states&#10;&#10;Description automatically generated">
            <a:extLst>
              <a:ext uri="{FF2B5EF4-FFF2-40B4-BE49-F238E27FC236}">
                <a16:creationId xmlns:a16="http://schemas.microsoft.com/office/drawing/2014/main" id="{F2F952EE-7094-3B8F-F0EF-B2B657D3034E}"/>
              </a:ext>
            </a:extLst>
          </p:cNvPr>
          <p:cNvPicPr>
            <a:picLocks noChangeAspect="1"/>
          </p:cNvPicPr>
          <p:nvPr/>
        </p:nvPicPr>
        <p:blipFill>
          <a:blip r:embed="rId2"/>
          <a:stretch>
            <a:fillRect/>
          </a:stretch>
        </p:blipFill>
        <p:spPr>
          <a:xfrm>
            <a:off x="626819" y="599457"/>
            <a:ext cx="7890362" cy="4280519"/>
          </a:xfrm>
          <a:prstGeom prst="rect">
            <a:avLst/>
          </a:prstGeom>
          <a:noFill/>
          <a:effectLst/>
        </p:spPr>
      </p:pic>
    </p:spTree>
    <p:extLst>
      <p:ext uri="{BB962C8B-B14F-4D97-AF65-F5344CB8AC3E}">
        <p14:creationId xmlns:p14="http://schemas.microsoft.com/office/powerpoint/2010/main" val="370281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9CFD56-001C-1E64-A0B9-C5C5BE338750}"/>
              </a:ext>
            </a:extLst>
          </p:cNvPr>
          <p:cNvSpPr/>
          <p:nvPr/>
        </p:nvSpPr>
        <p:spPr>
          <a:xfrm>
            <a:off x="0" y="2299883"/>
            <a:ext cx="3336587" cy="284361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ontent Placeholder 4">
            <a:extLst>
              <a:ext uri="{FF2B5EF4-FFF2-40B4-BE49-F238E27FC236}">
                <a16:creationId xmlns:a16="http://schemas.microsoft.com/office/drawing/2014/main" id="{77EE7761-416D-1563-0831-CF9106A045F4}"/>
              </a:ext>
            </a:extLst>
          </p:cNvPr>
          <p:cNvSpPr>
            <a:spLocks noGrp="1"/>
          </p:cNvSpPr>
          <p:nvPr>
            <p:ph idx="10"/>
          </p:nvPr>
        </p:nvSpPr>
        <p:spPr>
          <a:xfrm>
            <a:off x="357050" y="684665"/>
            <a:ext cx="8670218" cy="1392108"/>
          </a:xfrm>
        </p:spPr>
        <p:txBody>
          <a:bodyPr/>
          <a:lstStyle/>
          <a:p>
            <a:r>
              <a:rPr lang="en-US" dirty="0"/>
              <a:t>Constructing a trailhead to provide better access to this popular outdoor recreation area for our customers, truckers, and those in the local community. ​</a:t>
            </a:r>
          </a:p>
        </p:txBody>
      </p:sp>
      <p:sp>
        <p:nvSpPr>
          <p:cNvPr id="3" name="Title 2">
            <a:extLst>
              <a:ext uri="{FF2B5EF4-FFF2-40B4-BE49-F238E27FC236}">
                <a16:creationId xmlns:a16="http://schemas.microsoft.com/office/drawing/2014/main" id="{75FE024A-AC6B-2ED1-CE44-0ECD852D34CB}"/>
              </a:ext>
            </a:extLst>
          </p:cNvPr>
          <p:cNvSpPr>
            <a:spLocks noGrp="1"/>
          </p:cNvSpPr>
          <p:nvPr>
            <p:ph type="title"/>
          </p:nvPr>
        </p:nvSpPr>
        <p:spPr/>
        <p:txBody>
          <a:bodyPr/>
          <a:lstStyle/>
          <a:p>
            <a:r>
              <a:rPr lang="en-US" dirty="0"/>
              <a:t>Sideling hill trailhead </a:t>
            </a:r>
            <a:r>
              <a:rPr lang="en-US"/>
              <a:t>opening September 20</a:t>
            </a:r>
          </a:p>
        </p:txBody>
      </p:sp>
      <p:sp>
        <p:nvSpPr>
          <p:cNvPr id="4" name="Content Placeholder 3">
            <a:extLst>
              <a:ext uri="{FF2B5EF4-FFF2-40B4-BE49-F238E27FC236}">
                <a16:creationId xmlns:a16="http://schemas.microsoft.com/office/drawing/2014/main" id="{3C498A28-6E7F-44E1-497A-45E7359278DE}"/>
              </a:ext>
            </a:extLst>
          </p:cNvPr>
          <p:cNvSpPr>
            <a:spLocks noGrp="1"/>
          </p:cNvSpPr>
          <p:nvPr>
            <p:ph idx="1"/>
          </p:nvPr>
        </p:nvSpPr>
        <p:spPr>
          <a:xfrm>
            <a:off x="357051" y="2470827"/>
            <a:ext cx="2775256" cy="2509736"/>
          </a:xfrm>
        </p:spPr>
        <p:txBody>
          <a:bodyPr>
            <a:normAutofit fontScale="77500" lnSpcReduction="20000"/>
          </a:bodyPr>
          <a:lstStyle/>
          <a:p>
            <a:r>
              <a:rPr lang="en-US" dirty="0">
                <a:solidFill>
                  <a:schemeClr val="bg1"/>
                </a:solidFill>
              </a:rPr>
              <a:t>Expanded parking areas​</a:t>
            </a:r>
          </a:p>
          <a:p>
            <a:r>
              <a:rPr lang="en-US" dirty="0">
                <a:solidFill>
                  <a:schemeClr val="bg1"/>
                </a:solidFill>
              </a:rPr>
              <a:t>A pavilion with seating​</a:t>
            </a:r>
          </a:p>
          <a:p>
            <a:r>
              <a:rPr lang="en-US" dirty="0">
                <a:solidFill>
                  <a:schemeClr val="bg1"/>
                </a:solidFill>
              </a:rPr>
              <a:t>Expanded green space​</a:t>
            </a:r>
          </a:p>
          <a:p>
            <a:r>
              <a:rPr lang="en-US" dirty="0">
                <a:solidFill>
                  <a:schemeClr val="bg1"/>
                </a:solidFill>
              </a:rPr>
              <a:t>Bike repair stations​</a:t>
            </a:r>
          </a:p>
          <a:p>
            <a:r>
              <a:rPr lang="en-US" dirty="0">
                <a:solidFill>
                  <a:schemeClr val="bg1"/>
                </a:solidFill>
              </a:rPr>
              <a:t>Bike wash station​</a:t>
            </a:r>
          </a:p>
          <a:p>
            <a:r>
              <a:rPr lang="en-US" dirty="0">
                <a:solidFill>
                  <a:schemeClr val="bg1"/>
                </a:solidFill>
              </a:rPr>
              <a:t>Bike racks​</a:t>
            </a:r>
          </a:p>
          <a:p>
            <a:r>
              <a:rPr lang="en-US" dirty="0">
                <a:solidFill>
                  <a:schemeClr val="bg1"/>
                </a:solidFill>
              </a:rPr>
              <a:t>EV Bike Charging Stations​</a:t>
            </a:r>
          </a:p>
          <a:p>
            <a:r>
              <a:rPr lang="en-US" dirty="0">
                <a:solidFill>
                  <a:schemeClr val="bg1"/>
                </a:solidFill>
              </a:rPr>
              <a:t>Wayfinding signage​</a:t>
            </a:r>
          </a:p>
          <a:p>
            <a:r>
              <a:rPr lang="en-US" dirty="0">
                <a:solidFill>
                  <a:schemeClr val="bg1"/>
                </a:solidFill>
              </a:rPr>
              <a:t>Landscaping/planters</a:t>
            </a:r>
          </a:p>
        </p:txBody>
      </p:sp>
      <p:pic>
        <p:nvPicPr>
          <p:cNvPr id="6" name="Picture 5">
            <a:extLst>
              <a:ext uri="{FF2B5EF4-FFF2-40B4-BE49-F238E27FC236}">
                <a16:creationId xmlns:a16="http://schemas.microsoft.com/office/drawing/2014/main" id="{D389F2C5-C829-589A-0803-804EA21BD44C}"/>
              </a:ext>
            </a:extLst>
          </p:cNvPr>
          <p:cNvPicPr>
            <a:picLocks noChangeAspect="1"/>
          </p:cNvPicPr>
          <p:nvPr/>
        </p:nvPicPr>
        <p:blipFill>
          <a:blip r:embed="rId2"/>
          <a:srcRect l="72" t="3295" b="3295"/>
          <a:stretch/>
        </p:blipFill>
        <p:spPr>
          <a:xfrm>
            <a:off x="3239311" y="2299883"/>
            <a:ext cx="5904689" cy="2843616"/>
          </a:xfrm>
          <a:prstGeom prst="rect">
            <a:avLst/>
          </a:prstGeom>
        </p:spPr>
      </p:pic>
      <p:cxnSp>
        <p:nvCxnSpPr>
          <p:cNvPr id="9" name="Straight Connector 8">
            <a:extLst>
              <a:ext uri="{FF2B5EF4-FFF2-40B4-BE49-F238E27FC236}">
                <a16:creationId xmlns:a16="http://schemas.microsoft.com/office/drawing/2014/main" id="{92A60B14-FE54-D91C-B9E0-BAE57EFADFF6}"/>
              </a:ext>
            </a:extLst>
          </p:cNvPr>
          <p:cNvCxnSpPr>
            <a:cxnSpLocks/>
          </p:cNvCxnSpPr>
          <p:nvPr/>
        </p:nvCxnSpPr>
        <p:spPr>
          <a:xfrm>
            <a:off x="3239311" y="2169268"/>
            <a:ext cx="0" cy="2974231"/>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6E3014C1-9708-390D-D3EF-B6978B0815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17980" y="4639101"/>
            <a:ext cx="363066" cy="359766"/>
          </a:xfrm>
          <a:prstGeom prst="rect">
            <a:avLst/>
          </a:prstGeom>
        </p:spPr>
      </p:pic>
    </p:spTree>
    <p:extLst>
      <p:ext uri="{BB962C8B-B14F-4D97-AF65-F5344CB8AC3E}">
        <p14:creationId xmlns:p14="http://schemas.microsoft.com/office/powerpoint/2010/main" val="15766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A picture containing text, sky, outdoor, day&#10;&#10;Description automatically generated">
            <a:extLst>
              <a:ext uri="{FF2B5EF4-FFF2-40B4-BE49-F238E27FC236}">
                <a16:creationId xmlns:a16="http://schemas.microsoft.com/office/drawing/2014/main" id="{F79969F9-6644-1874-7082-3B79FCD82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569" y="268015"/>
            <a:ext cx="5335216" cy="521838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2">
            <a:extLst>
              <a:ext uri="{FF2B5EF4-FFF2-40B4-BE49-F238E27FC236}">
                <a16:creationId xmlns:a16="http://schemas.microsoft.com/office/drawing/2014/main" id="{33B7C632-A33F-3005-C697-95D725A46740}"/>
              </a:ext>
            </a:extLst>
          </p:cNvPr>
          <p:cNvSpPr txBox="1">
            <a:spLocks/>
          </p:cNvSpPr>
          <p:nvPr/>
        </p:nvSpPr>
        <p:spPr>
          <a:xfrm>
            <a:off x="357189" y="684213"/>
            <a:ext cx="2881312" cy="3634868"/>
          </a:xfrm>
          <a:prstGeom prst="rect">
            <a:avLst/>
          </a:prstGeom>
        </p:spPr>
        <p:txBody>
          <a:bodyPr vert="horz" wrap="square" lIns="91440" tIns="45720" rIns="91440" bIns="45720" rtlCol="0" anchor="ctr" anchorCtr="0">
            <a:noAutofit/>
          </a:bodyPr>
          <a:lstStyle>
            <a:lvl1pPr marL="0" indent="0" algn="l" defTabSz="685800" rtl="0" eaLnBrk="1" latinLnBrk="0" hangingPunct="1">
              <a:lnSpc>
                <a:spcPts val="2800"/>
              </a:lnSpc>
              <a:spcBef>
                <a:spcPts val="750"/>
              </a:spcBef>
              <a:buFont typeface="Arial" panose="020B0604020202020204" pitchFamily="34" charset="0"/>
              <a:buNone/>
              <a:defRPr sz="2500" b="1" kern="1200">
                <a:solidFill>
                  <a:schemeClr val="accent3"/>
                </a:solidFill>
                <a:latin typeface="Arial Nova Cond" panose="020B0506020202020204" pitchFamily="34" charset="0"/>
                <a:ea typeface="Arial Nova Cond" panose="020B0506020202020204" pitchFamily="3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Nova Cond" panose="020B0506020202020204" pitchFamily="34" charset="0"/>
                <a:ea typeface="Arial Nova Cond" panose="020B0506020202020204" pitchFamily="34"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rial Nova Cond" panose="020B0506020202020204" pitchFamily="34" charset="0"/>
                <a:ea typeface="Arial Nova Cond" panose="020B0506020202020204" pitchFamily="34"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Nova Cond" panose="020B0506020202020204" pitchFamily="34" charset="0"/>
                <a:ea typeface="Arial Nova Cond" panose="020B0506020202020204" pitchFamily="34"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Nova Cond" panose="020B0506020202020204" pitchFamily="34" charset="0"/>
                <a:ea typeface="Arial Nova Cond" panose="020B0506020202020204" pitchFamily="3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0">
                <a:latin typeface="Amasis MT Pro Medium" panose="02040604050005020304" pitchFamily="18" charset="0"/>
              </a:rPr>
              <a:t>All tolling points move to the roadway, using overhead gantries to replace traditional exit/entry points.</a:t>
            </a:r>
          </a:p>
        </p:txBody>
      </p:sp>
      <p:sp>
        <p:nvSpPr>
          <p:cNvPr id="4" name="Title 3">
            <a:extLst>
              <a:ext uri="{FF2B5EF4-FFF2-40B4-BE49-F238E27FC236}">
                <a16:creationId xmlns:a16="http://schemas.microsoft.com/office/drawing/2014/main" id="{E794DA0F-52FB-B7EE-040D-EE31FD370CCF}"/>
              </a:ext>
            </a:extLst>
          </p:cNvPr>
          <p:cNvSpPr>
            <a:spLocks noGrp="1"/>
          </p:cNvSpPr>
          <p:nvPr>
            <p:ph type="title"/>
          </p:nvPr>
        </p:nvSpPr>
        <p:spPr/>
        <p:txBody>
          <a:bodyPr>
            <a:normAutofit/>
          </a:bodyPr>
          <a:lstStyle/>
          <a:p>
            <a:r>
              <a:rPr lang="en-US"/>
              <a:t>Open Road Tolling Conversion – 2025-2027</a:t>
            </a:r>
          </a:p>
        </p:txBody>
      </p:sp>
      <p:pic>
        <p:nvPicPr>
          <p:cNvPr id="7" name="Picture 6">
            <a:extLst>
              <a:ext uri="{FF2B5EF4-FFF2-40B4-BE49-F238E27FC236}">
                <a16:creationId xmlns:a16="http://schemas.microsoft.com/office/drawing/2014/main" id="{D00C051A-8682-8030-BB63-AB6EDB1A489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78381" y="4685206"/>
            <a:ext cx="363066" cy="359766"/>
          </a:xfrm>
          <a:prstGeom prst="rect">
            <a:avLst/>
          </a:prstGeom>
        </p:spPr>
      </p:pic>
    </p:spTree>
    <p:extLst>
      <p:ext uri="{BB962C8B-B14F-4D97-AF65-F5344CB8AC3E}">
        <p14:creationId xmlns:p14="http://schemas.microsoft.com/office/powerpoint/2010/main" val="34513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6849B-9EB5-2280-B1E0-C57E8D18E4FD}"/>
              </a:ext>
            </a:extLst>
          </p:cNvPr>
          <p:cNvSpPr>
            <a:spLocks noGrp="1"/>
          </p:cNvSpPr>
          <p:nvPr>
            <p:ph type="title"/>
          </p:nvPr>
        </p:nvSpPr>
        <p:spPr/>
        <p:txBody>
          <a:bodyPr/>
          <a:lstStyle/>
          <a:p>
            <a:r>
              <a:rPr lang="en-US" dirty="0"/>
              <a:t>Expanded system access</a:t>
            </a:r>
          </a:p>
        </p:txBody>
      </p:sp>
      <p:pic>
        <p:nvPicPr>
          <p:cNvPr id="4098" name="Picture 2" descr="Diagram&#10;&#10;Description automatically generated">
            <a:extLst>
              <a:ext uri="{FF2B5EF4-FFF2-40B4-BE49-F238E27FC236}">
                <a16:creationId xmlns:a16="http://schemas.microsoft.com/office/drawing/2014/main" id="{3D21863B-9E87-2D48-D542-67879C445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76" y="819150"/>
            <a:ext cx="747712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498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TC Theme">
  <a:themeElements>
    <a:clrScheme name="Custom 96">
      <a:dk1>
        <a:sysClr val="windowText" lastClr="000000"/>
      </a:dk1>
      <a:lt1>
        <a:sysClr val="window" lastClr="FFFFFF"/>
      </a:lt1>
      <a:dk2>
        <a:srgbClr val="113C5A"/>
      </a:dk2>
      <a:lt2>
        <a:srgbClr val="E8E8E8"/>
      </a:lt2>
      <a:accent1>
        <a:srgbClr val="005575"/>
      </a:accent1>
      <a:accent2>
        <a:srgbClr val="8CC24E"/>
      </a:accent2>
      <a:accent3>
        <a:srgbClr val="007834"/>
      </a:accent3>
      <a:accent4>
        <a:srgbClr val="006FB9"/>
      </a:accent4>
      <a:accent5>
        <a:srgbClr val="6F2784"/>
      </a:accent5>
      <a:accent6>
        <a:srgbClr val="006B5D"/>
      </a:accent6>
      <a:hlink>
        <a:srgbClr val="006FB9"/>
      </a:hlink>
      <a:folHlink>
        <a:srgbClr val="156082"/>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plat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plat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99d6f0-2cf5-4306-ab59-b0d70639318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572423A397A04C917E7B23521F1095" ma:contentTypeVersion="12" ma:contentTypeDescription="Create a new document." ma:contentTypeScope="" ma:versionID="74918745d6867d9b83389cd243ca2e5f">
  <xsd:schema xmlns:xsd="http://www.w3.org/2001/XMLSchema" xmlns:xs="http://www.w3.org/2001/XMLSchema" xmlns:p="http://schemas.microsoft.com/office/2006/metadata/properties" xmlns:ns2="cf99d6f0-2cf5-4306-ab59-b0d706393181" xmlns:ns3="b29c2152-74ec-4c0d-b408-b260cb664d0d" targetNamespace="http://schemas.microsoft.com/office/2006/metadata/properties" ma:root="true" ma:fieldsID="bb0aa5f37563af560d7b64272bc042fb" ns2:_="" ns3:_="">
    <xsd:import namespace="cf99d6f0-2cf5-4306-ab59-b0d706393181"/>
    <xsd:import namespace="b29c2152-74ec-4c0d-b408-b260cb664d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99d6f0-2cf5-4306-ab59-b0d706393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19380dc-b36b-424b-b585-b00390569806"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9c2152-74ec-4c0d-b408-b260cb664d0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C17D29-5ABF-4EDD-9FFF-EA63422AE9E2}">
  <ds:schemaRefs>
    <ds:schemaRef ds:uri="http://schemas.microsoft.com/office/2006/metadata/properties"/>
    <ds:schemaRef ds:uri="http://purl.org/dc/terms/"/>
    <ds:schemaRef ds:uri="http://schemas.microsoft.com/office/2006/documentManagement/types"/>
    <ds:schemaRef ds:uri="cf99d6f0-2cf5-4306-ab59-b0d706393181"/>
    <ds:schemaRef ds:uri="http://purl.org/dc/elements/1.1/"/>
    <ds:schemaRef ds:uri="http://schemas.microsoft.com/office/infopath/2007/PartnerControls"/>
    <ds:schemaRef ds:uri="http://schemas.openxmlformats.org/package/2006/metadata/core-properties"/>
    <ds:schemaRef ds:uri="b29c2152-74ec-4c0d-b408-b260cb664d0d"/>
    <ds:schemaRef ds:uri="http://www.w3.org/XML/1998/namespace"/>
    <ds:schemaRef ds:uri="http://purl.org/dc/dcmitype/"/>
  </ds:schemaRefs>
</ds:datastoreItem>
</file>

<file path=customXml/itemProps2.xml><?xml version="1.0" encoding="utf-8"?>
<ds:datastoreItem xmlns:ds="http://schemas.openxmlformats.org/officeDocument/2006/customXml" ds:itemID="{244825A3-8694-4038-B00E-7F8A38796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99d6f0-2cf5-4306-ab59-b0d706393181"/>
    <ds:schemaRef ds:uri="b29c2152-74ec-4c0d-b408-b260cb664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CEA20D-A5AD-4146-B888-295286D491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13998</TotalTime>
  <Words>686</Words>
  <Application>Microsoft Office PowerPoint</Application>
  <PresentationFormat>On-screen Show (16:9)</PresentationFormat>
  <Paragraphs>85</Paragraphs>
  <Slides>13</Slides>
  <Notes>4</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13</vt:i4>
      </vt:variant>
    </vt:vector>
  </HeadingPairs>
  <TitlesOfParts>
    <vt:vector size="31" baseType="lpstr">
      <vt:lpstr>Amasis MT Pro</vt:lpstr>
      <vt:lpstr>Amasis MT Pro Medium</vt:lpstr>
      <vt:lpstr>Aptos</vt:lpstr>
      <vt:lpstr>Aptos Display</vt:lpstr>
      <vt:lpstr>Arial</vt:lpstr>
      <vt:lpstr>Arial Nova Cond</vt:lpstr>
      <vt:lpstr>Courier New</vt:lpstr>
      <vt:lpstr>Gill Sans MT</vt:lpstr>
      <vt:lpstr>Roboto</vt:lpstr>
      <vt:lpstr>Roboto  </vt:lpstr>
      <vt:lpstr>Roboto Black</vt:lpstr>
      <vt:lpstr>Roboto Condensed</vt:lpstr>
      <vt:lpstr>Roboto Light</vt:lpstr>
      <vt:lpstr>Roboto Slab</vt:lpstr>
      <vt:lpstr>System Font Regular</vt:lpstr>
      <vt:lpstr>PTC Theme</vt:lpstr>
      <vt:lpstr>Template 1</vt:lpstr>
      <vt:lpstr>Template 3</vt:lpstr>
      <vt:lpstr>State of the PA Turnpike</vt:lpstr>
      <vt:lpstr>Strategic plan</vt:lpstr>
      <vt:lpstr>Total reconstruction</vt:lpstr>
      <vt:lpstr>Major roadway initiatives</vt:lpstr>
      <vt:lpstr>Scranton beltway</vt:lpstr>
      <vt:lpstr>Breezewood interchange project</vt:lpstr>
      <vt:lpstr>Sideling hill trailhead opening September 20</vt:lpstr>
      <vt:lpstr>Open Road Tolling Conversion – 2025-2027</vt:lpstr>
      <vt:lpstr>Expanded system access</vt:lpstr>
      <vt:lpstr>PowerPoint Presentation</vt:lpstr>
      <vt:lpstr>Unexpected traffic backlog</vt:lpstr>
      <vt:lpstr>Connect with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Griffiths, Jeffrey</dc:creator>
  <cp:lastModifiedBy>Gervasio, Leslie</cp:lastModifiedBy>
  <cp:revision>43</cp:revision>
  <dcterms:created xsi:type="dcterms:W3CDTF">2024-08-11T17:10:02Z</dcterms:created>
  <dcterms:modified xsi:type="dcterms:W3CDTF">2025-09-04T14:07:36Z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0x0101006A572423A397A04C917E7B23521F1095</vt:lpwstr>
  </property>
  <property fmtid="{D5CDD505-2E9C-101B-9397-08002B2CF9AE}" pid="3" name="MediaServiceImageTags">
    <vt:lpwstr/>
  </property>
</Properties>
</file>